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Nourd Bold" charset="1" panose="00000700000000000000"/>
      <p:regular r:id="rId10"/>
    </p:embeddedFont>
    <p:embeddedFont>
      <p:font typeface="Nourd Bold Bold" charset="1" panose="00000A0000000000000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slides/slide1.xml" Type="http://schemas.openxmlformats.org/officeDocument/2006/relationships/slide"/><Relationship Id="rId13" Target="slides/slide2.xml" Type="http://schemas.openxmlformats.org/officeDocument/2006/relationships/slide"/><Relationship Id="rId14" Target="slides/slide3.xml" Type="http://schemas.openxmlformats.org/officeDocument/2006/relationships/slide"/><Relationship Id="rId15" Target="slides/slide4.xml" Type="http://schemas.openxmlformats.org/officeDocument/2006/relationships/slide"/><Relationship Id="rId16" Target="slides/slide5.xml" Type="http://schemas.openxmlformats.org/officeDocument/2006/relationships/slide"/><Relationship Id="rId17" Target="slides/slide6.xml" Type="http://schemas.openxmlformats.org/officeDocument/2006/relationships/slide"/><Relationship Id="rId18" Target="slides/slide7.xml" Type="http://schemas.openxmlformats.org/officeDocument/2006/relationships/slide"/><Relationship Id="rId19" Target="slides/slide8.xml" Type="http://schemas.openxmlformats.org/officeDocument/2006/relationships/slide"/><Relationship Id="rId2" Target="presProps.xml" Type="http://schemas.openxmlformats.org/officeDocument/2006/relationships/presProps"/><Relationship Id="rId20" Target="slides/slide9.xml" Type="http://schemas.openxmlformats.org/officeDocument/2006/relationships/slide"/><Relationship Id="rId21" Target="slides/slide10.xml" Type="http://schemas.openxmlformats.org/officeDocument/2006/relationships/slide"/><Relationship Id="rId22" Target="slides/slide11.xml" Type="http://schemas.openxmlformats.org/officeDocument/2006/relationships/slide"/><Relationship Id="rId23" Target="slides/slide12.xml" Type="http://schemas.openxmlformats.org/officeDocument/2006/relationships/slide"/><Relationship Id="rId24" Target="slides/slide13.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51.png" Type="http://schemas.openxmlformats.org/officeDocument/2006/relationships/image"/><Relationship Id="rId11" Target="../media/image152.svg" Type="http://schemas.openxmlformats.org/officeDocument/2006/relationships/image"/><Relationship Id="rId12" Target="../media/image153.png" Type="http://schemas.openxmlformats.org/officeDocument/2006/relationships/image"/><Relationship Id="rId13" Target="../media/image154.svg" Type="http://schemas.openxmlformats.org/officeDocument/2006/relationships/image"/><Relationship Id="rId14" Target="../media/image11.png" Type="http://schemas.openxmlformats.org/officeDocument/2006/relationships/image"/><Relationship Id="rId2" Target="../media/image143.png" Type="http://schemas.openxmlformats.org/officeDocument/2006/relationships/image"/><Relationship Id="rId3" Target="../media/image144.svg" Type="http://schemas.openxmlformats.org/officeDocument/2006/relationships/image"/><Relationship Id="rId4" Target="../media/image145.png" Type="http://schemas.openxmlformats.org/officeDocument/2006/relationships/image"/><Relationship Id="rId5" Target="../media/image146.png" Type="http://schemas.openxmlformats.org/officeDocument/2006/relationships/image"/><Relationship Id="rId6" Target="../media/image147.png" Type="http://schemas.openxmlformats.org/officeDocument/2006/relationships/image"/><Relationship Id="rId7" Target="../media/image148.svg" Type="http://schemas.openxmlformats.org/officeDocument/2006/relationships/image"/><Relationship Id="rId8" Target="../media/image149.png" Type="http://schemas.openxmlformats.org/officeDocument/2006/relationships/image"/><Relationship Id="rId9" Target="../media/image150.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5.png" Type="http://schemas.openxmlformats.org/officeDocument/2006/relationships/image"/><Relationship Id="rId3" Target="../media/image156.svg" Type="http://schemas.openxmlformats.org/officeDocument/2006/relationships/image"/><Relationship Id="rId4" Target="../media/image157.png" Type="http://schemas.openxmlformats.org/officeDocument/2006/relationships/image"/><Relationship Id="rId5" Target="../media/image158.svg" Type="http://schemas.openxmlformats.org/officeDocument/2006/relationships/image"/><Relationship Id="rId6" Target="../media/image11.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67.svg" Type="http://schemas.openxmlformats.org/officeDocument/2006/relationships/image"/><Relationship Id="rId11" Target="../media/image168.png" Type="http://schemas.openxmlformats.org/officeDocument/2006/relationships/image"/><Relationship Id="rId12" Target="../media/image169.svg" Type="http://schemas.openxmlformats.org/officeDocument/2006/relationships/image"/><Relationship Id="rId13" Target="../media/image11.png" Type="http://schemas.openxmlformats.org/officeDocument/2006/relationships/image"/><Relationship Id="rId2" Target="../media/image159.png" Type="http://schemas.openxmlformats.org/officeDocument/2006/relationships/image"/><Relationship Id="rId3" Target="../media/image160.svg" Type="http://schemas.openxmlformats.org/officeDocument/2006/relationships/image"/><Relationship Id="rId4" Target="../media/image161.png" Type="http://schemas.openxmlformats.org/officeDocument/2006/relationships/image"/><Relationship Id="rId5" Target="../media/image162.svg" Type="http://schemas.openxmlformats.org/officeDocument/2006/relationships/image"/><Relationship Id="rId6" Target="../media/image163.png" Type="http://schemas.openxmlformats.org/officeDocument/2006/relationships/image"/><Relationship Id="rId7" Target="../media/image164.svg" Type="http://schemas.openxmlformats.org/officeDocument/2006/relationships/image"/><Relationship Id="rId8" Target="../media/image165.png" Type="http://schemas.openxmlformats.org/officeDocument/2006/relationships/image"/><Relationship Id="rId9" Target="../media/image166.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0.svg" Type="http://schemas.openxmlformats.org/officeDocument/2006/relationships/image"/><Relationship Id="rId11" Target="../media/image11.png" Type="http://schemas.openxmlformats.org/officeDocument/2006/relationships/image"/><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11.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1.svg" Type="http://schemas.openxmlformats.org/officeDocument/2006/relationships/image"/><Relationship Id="rId11" Target="../media/image32.png" Type="http://schemas.openxmlformats.org/officeDocument/2006/relationships/image"/><Relationship Id="rId12" Target="../media/image33.svg" Type="http://schemas.openxmlformats.org/officeDocument/2006/relationships/image"/><Relationship Id="rId13" Target="../media/image34.png" Type="http://schemas.openxmlformats.org/officeDocument/2006/relationships/image"/><Relationship Id="rId14" Target="../media/image35.svg" Type="http://schemas.openxmlformats.org/officeDocument/2006/relationships/image"/><Relationship Id="rId15" Target="../media/image36.png" Type="http://schemas.openxmlformats.org/officeDocument/2006/relationships/image"/><Relationship Id="rId16" Target="../media/image37.svg" Type="http://schemas.openxmlformats.org/officeDocument/2006/relationships/image"/><Relationship Id="rId17" Target="../media/image38.png" Type="http://schemas.openxmlformats.org/officeDocument/2006/relationships/image"/><Relationship Id="rId18" Target="../media/image39.svg" Type="http://schemas.openxmlformats.org/officeDocument/2006/relationships/image"/><Relationship Id="rId19" Target="../media/image40.jpeg" Type="http://schemas.openxmlformats.org/officeDocument/2006/relationships/image"/><Relationship Id="rId2" Target="../media/image23.png" Type="http://schemas.openxmlformats.org/officeDocument/2006/relationships/image"/><Relationship Id="rId20" Target="../media/image41.jpeg" Type="http://schemas.openxmlformats.org/officeDocument/2006/relationships/image"/><Relationship Id="rId21" Target="../media/image42.jpeg" Type="http://schemas.openxmlformats.org/officeDocument/2006/relationships/image"/><Relationship Id="rId22" Target="../media/image43.jpeg" Type="http://schemas.openxmlformats.org/officeDocument/2006/relationships/image"/><Relationship Id="rId23" Target="../media/image44.jpeg" Type="http://schemas.openxmlformats.org/officeDocument/2006/relationships/image"/><Relationship Id="rId24" Target="../media/image45.png" Type="http://schemas.openxmlformats.org/officeDocument/2006/relationships/image"/><Relationship Id="rId25" Target="../media/image46.jpeg" Type="http://schemas.openxmlformats.org/officeDocument/2006/relationships/image"/><Relationship Id="rId26" Target="../media/image47.jpeg" Type="http://schemas.openxmlformats.org/officeDocument/2006/relationships/image"/><Relationship Id="rId27" Target="../media/image48.jpeg" Type="http://schemas.openxmlformats.org/officeDocument/2006/relationships/image"/><Relationship Id="rId28" Target="../media/image49.jpeg" Type="http://schemas.openxmlformats.org/officeDocument/2006/relationships/image"/><Relationship Id="rId29" Target="../media/image50.jpeg" Type="http://schemas.openxmlformats.org/officeDocument/2006/relationships/image"/><Relationship Id="rId3" Target="../media/image24.svg" Type="http://schemas.openxmlformats.org/officeDocument/2006/relationships/image"/><Relationship Id="rId30" Target="../media/image51.jpeg" Type="http://schemas.openxmlformats.org/officeDocument/2006/relationships/image"/><Relationship Id="rId31" Target="../media/image52.jpeg" Type="http://schemas.openxmlformats.org/officeDocument/2006/relationships/image"/><Relationship Id="rId32" Target="../media/image53.jpeg" Type="http://schemas.openxmlformats.org/officeDocument/2006/relationships/image"/><Relationship Id="rId33" Target="../media/image54.jpeg" Type="http://schemas.openxmlformats.org/officeDocument/2006/relationships/image"/><Relationship Id="rId34" Target="../media/image55.png" Type="http://schemas.openxmlformats.org/officeDocument/2006/relationships/image"/><Relationship Id="rId35" Target="../media/image56.jpeg" Type="http://schemas.openxmlformats.org/officeDocument/2006/relationships/image"/><Relationship Id="rId36" Target="../media/image57.jpeg" Type="http://schemas.openxmlformats.org/officeDocument/2006/relationships/image"/><Relationship Id="rId37" Target="../media/image58.jpeg" Type="http://schemas.openxmlformats.org/officeDocument/2006/relationships/image"/><Relationship Id="rId38" Target="../media/image59.png" Type="http://schemas.openxmlformats.org/officeDocument/2006/relationships/image"/><Relationship Id="rId39" Target="../media/image60.svg" Type="http://schemas.openxmlformats.org/officeDocument/2006/relationships/image"/><Relationship Id="rId4" Target="../media/image25.png" Type="http://schemas.openxmlformats.org/officeDocument/2006/relationships/image"/><Relationship Id="rId40" Target="../media/image61.jpeg" Type="http://schemas.openxmlformats.org/officeDocument/2006/relationships/image"/><Relationship Id="rId41" Target="../media/image62.jpeg" Type="http://schemas.openxmlformats.org/officeDocument/2006/relationships/image"/><Relationship Id="rId42" Target="../media/image63.jpeg" Type="http://schemas.openxmlformats.org/officeDocument/2006/relationships/image"/><Relationship Id="rId43" Target="../media/image64.jpeg" Type="http://schemas.openxmlformats.org/officeDocument/2006/relationships/image"/><Relationship Id="rId44" Target="../media/image65.jpeg" Type="http://schemas.openxmlformats.org/officeDocument/2006/relationships/image"/><Relationship Id="rId45" Target="../media/image66.png" Type="http://schemas.openxmlformats.org/officeDocument/2006/relationships/image"/><Relationship Id="rId46" Target="../media/image67.jpeg" Type="http://schemas.openxmlformats.org/officeDocument/2006/relationships/image"/><Relationship Id="rId47" Target="../media/image68.jpeg" Type="http://schemas.openxmlformats.org/officeDocument/2006/relationships/image"/><Relationship Id="rId48" Target="../media/image69.jpeg" Type="http://schemas.openxmlformats.org/officeDocument/2006/relationships/image"/><Relationship Id="rId49" Target="../media/image70.jpeg" Type="http://schemas.openxmlformats.org/officeDocument/2006/relationships/image"/><Relationship Id="rId5" Target="../media/image26.png" Type="http://schemas.openxmlformats.org/officeDocument/2006/relationships/image"/><Relationship Id="rId50" Target="../media/image71.jpeg" Type="http://schemas.openxmlformats.org/officeDocument/2006/relationships/image"/><Relationship Id="rId51" Target="../media/image72.jpeg" Type="http://schemas.openxmlformats.org/officeDocument/2006/relationships/image"/><Relationship Id="rId52" Target="../media/image73.jpeg" Type="http://schemas.openxmlformats.org/officeDocument/2006/relationships/image"/><Relationship Id="rId53" Target="../media/image74.jpeg" Type="http://schemas.openxmlformats.org/officeDocument/2006/relationships/image"/><Relationship Id="rId54" Target="../media/image75.jpeg" Type="http://schemas.openxmlformats.org/officeDocument/2006/relationships/image"/><Relationship Id="rId55" Target="../media/image76.png" Type="http://schemas.openxmlformats.org/officeDocument/2006/relationships/image"/><Relationship Id="rId56" Target="../media/image77.jpeg" Type="http://schemas.openxmlformats.org/officeDocument/2006/relationships/image"/><Relationship Id="rId57" Target="../media/image78.jpeg" Type="http://schemas.openxmlformats.org/officeDocument/2006/relationships/image"/><Relationship Id="rId58" Target="../media/image79.jpeg" Type="http://schemas.openxmlformats.org/officeDocument/2006/relationships/image"/><Relationship Id="rId59" Target="../media/image80.png" Type="http://schemas.openxmlformats.org/officeDocument/2006/relationships/image"/><Relationship Id="rId6" Target="../media/image27.svg" Type="http://schemas.openxmlformats.org/officeDocument/2006/relationships/image"/><Relationship Id="rId60" Target="../media/image81.svg" Type="http://schemas.openxmlformats.org/officeDocument/2006/relationships/image"/><Relationship Id="rId61" Target="../media/image82.jpeg" Type="http://schemas.openxmlformats.org/officeDocument/2006/relationships/image"/><Relationship Id="rId62" Target="../media/image83.jpeg" Type="http://schemas.openxmlformats.org/officeDocument/2006/relationships/image"/><Relationship Id="rId63" Target="../media/image84.jpeg" Type="http://schemas.openxmlformats.org/officeDocument/2006/relationships/image"/><Relationship Id="rId64" Target="../media/image85.jpeg" Type="http://schemas.openxmlformats.org/officeDocument/2006/relationships/image"/><Relationship Id="rId65" Target="../media/image86.jpeg" Type="http://schemas.openxmlformats.org/officeDocument/2006/relationships/image"/><Relationship Id="rId66" Target="../media/image87.jpeg" Type="http://schemas.openxmlformats.org/officeDocument/2006/relationships/image"/><Relationship Id="rId67" Target="../media/image88.jpeg" Type="http://schemas.openxmlformats.org/officeDocument/2006/relationships/image"/><Relationship Id="rId68" Target="../media/image89.jpeg" Type="http://schemas.openxmlformats.org/officeDocument/2006/relationships/image"/><Relationship Id="rId69" Target="../media/image90.jpeg" Type="http://schemas.openxmlformats.org/officeDocument/2006/relationships/image"/><Relationship Id="rId7" Target="../media/image28.png" Type="http://schemas.openxmlformats.org/officeDocument/2006/relationships/image"/><Relationship Id="rId70" Target="../media/image91.jpeg" Type="http://schemas.openxmlformats.org/officeDocument/2006/relationships/image"/><Relationship Id="rId71" Target="../media/image92.jpeg" Type="http://schemas.openxmlformats.org/officeDocument/2006/relationships/image"/><Relationship Id="rId72" Target="../media/image93.jpeg" Type="http://schemas.openxmlformats.org/officeDocument/2006/relationships/image"/><Relationship Id="rId73" Target="../media/image94.jpeg" Type="http://schemas.openxmlformats.org/officeDocument/2006/relationships/image"/><Relationship Id="rId74" Target="../media/image95.png" Type="http://schemas.openxmlformats.org/officeDocument/2006/relationships/image"/><Relationship Id="rId75" Target="../media/image96.svg" Type="http://schemas.openxmlformats.org/officeDocument/2006/relationships/image"/><Relationship Id="rId76" Target="../media/image97.png" Type="http://schemas.openxmlformats.org/officeDocument/2006/relationships/image"/><Relationship Id="rId77" Target="../media/image98.svg" Type="http://schemas.openxmlformats.org/officeDocument/2006/relationships/image"/><Relationship Id="rId78" Target="../media/image99.png" Type="http://schemas.openxmlformats.org/officeDocument/2006/relationships/image"/><Relationship Id="rId79" Target="../media/image100.svg" Type="http://schemas.openxmlformats.org/officeDocument/2006/relationships/image"/><Relationship Id="rId8" Target="../media/image29.png" Type="http://schemas.openxmlformats.org/officeDocument/2006/relationships/image"/><Relationship Id="rId80" Target="../media/image11.png" Type="http://schemas.openxmlformats.org/officeDocument/2006/relationships/image"/><Relationship Id="rId9" Target="../media/image30.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1.jpeg" Type="http://schemas.openxmlformats.org/officeDocument/2006/relationships/image"/><Relationship Id="rId3" Target="../media/image102.jpeg" Type="http://schemas.openxmlformats.org/officeDocument/2006/relationships/image"/><Relationship Id="rId4" Target="../media/image103.png" Type="http://schemas.openxmlformats.org/officeDocument/2006/relationships/image"/><Relationship Id="rId5" Target="../media/image104.svg" Type="http://schemas.openxmlformats.org/officeDocument/2006/relationships/image"/><Relationship Id="rId6" Target="../media/image11.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13.png" Type="http://schemas.openxmlformats.org/officeDocument/2006/relationships/image"/><Relationship Id="rId11" Target="../media/image114.svg" Type="http://schemas.openxmlformats.org/officeDocument/2006/relationships/image"/><Relationship Id="rId12" Target="../media/image115.png" Type="http://schemas.openxmlformats.org/officeDocument/2006/relationships/image"/><Relationship Id="rId13" Target="../media/image116.svg" Type="http://schemas.openxmlformats.org/officeDocument/2006/relationships/image"/><Relationship Id="rId14" Target="../media/image117.png" Type="http://schemas.openxmlformats.org/officeDocument/2006/relationships/image"/><Relationship Id="rId15" Target="../media/image118.svg" Type="http://schemas.openxmlformats.org/officeDocument/2006/relationships/image"/><Relationship Id="rId16" Target="../media/image119.png" Type="http://schemas.openxmlformats.org/officeDocument/2006/relationships/image"/><Relationship Id="rId17" Target="../media/image120.png" Type="http://schemas.openxmlformats.org/officeDocument/2006/relationships/image"/><Relationship Id="rId18" Target="../media/image121.svg" Type="http://schemas.openxmlformats.org/officeDocument/2006/relationships/image"/><Relationship Id="rId19" Target="../media/image122.png" Type="http://schemas.openxmlformats.org/officeDocument/2006/relationships/image"/><Relationship Id="rId2" Target="../media/image105.png" Type="http://schemas.openxmlformats.org/officeDocument/2006/relationships/image"/><Relationship Id="rId20" Target="../media/image123.svg" Type="http://schemas.openxmlformats.org/officeDocument/2006/relationships/image"/><Relationship Id="rId21" Target="../media/image124.png" Type="http://schemas.openxmlformats.org/officeDocument/2006/relationships/image"/><Relationship Id="rId22" Target="../media/image125.svg" Type="http://schemas.openxmlformats.org/officeDocument/2006/relationships/image"/><Relationship Id="rId23" Target="../media/image11.png" Type="http://schemas.openxmlformats.org/officeDocument/2006/relationships/image"/><Relationship Id="rId3" Target="../media/image106.svg" Type="http://schemas.openxmlformats.org/officeDocument/2006/relationships/image"/><Relationship Id="rId4" Target="../media/image107.png" Type="http://schemas.openxmlformats.org/officeDocument/2006/relationships/image"/><Relationship Id="rId5" Target="../media/image108.svg" Type="http://schemas.openxmlformats.org/officeDocument/2006/relationships/image"/><Relationship Id="rId6" Target="../media/image109.png" Type="http://schemas.openxmlformats.org/officeDocument/2006/relationships/image"/><Relationship Id="rId7" Target="../media/image110.svg" Type="http://schemas.openxmlformats.org/officeDocument/2006/relationships/image"/><Relationship Id="rId8" Target="../media/image111.png" Type="http://schemas.openxmlformats.org/officeDocument/2006/relationships/image"/><Relationship Id="rId9" Target="../media/image112.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6.jpeg" Type="http://schemas.openxmlformats.org/officeDocument/2006/relationships/image"/><Relationship Id="rId3" Target="../media/image127.jpeg" Type="http://schemas.openxmlformats.org/officeDocument/2006/relationships/image"/><Relationship Id="rId4" Target="../media/image128.png" Type="http://schemas.openxmlformats.org/officeDocument/2006/relationships/image"/><Relationship Id="rId5" Target="../media/image129.svg" Type="http://schemas.openxmlformats.org/officeDocument/2006/relationships/image"/><Relationship Id="rId6" Target="../media/image11.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38.png" Type="http://schemas.openxmlformats.org/officeDocument/2006/relationships/image"/><Relationship Id="rId11" Target="../media/image139.png" Type="http://schemas.openxmlformats.org/officeDocument/2006/relationships/image"/><Relationship Id="rId12" Target="../media/image140.svg" Type="http://schemas.openxmlformats.org/officeDocument/2006/relationships/image"/><Relationship Id="rId13" Target="../media/image141.png" Type="http://schemas.openxmlformats.org/officeDocument/2006/relationships/image"/><Relationship Id="rId14" Target="../media/image142.svg" Type="http://schemas.openxmlformats.org/officeDocument/2006/relationships/image"/><Relationship Id="rId15" Target="../media/image11.png" Type="http://schemas.openxmlformats.org/officeDocument/2006/relationships/image"/><Relationship Id="rId2" Target="../media/image130.png" Type="http://schemas.openxmlformats.org/officeDocument/2006/relationships/image"/><Relationship Id="rId3" Target="../media/image131.png" Type="http://schemas.openxmlformats.org/officeDocument/2006/relationships/image"/><Relationship Id="rId4" Target="../media/image132.svg" Type="http://schemas.openxmlformats.org/officeDocument/2006/relationships/image"/><Relationship Id="rId5" Target="../media/image133.png" Type="http://schemas.openxmlformats.org/officeDocument/2006/relationships/image"/><Relationship Id="rId6" Target="../media/image134.svg" Type="http://schemas.openxmlformats.org/officeDocument/2006/relationships/image"/><Relationship Id="rId7" Target="../media/image135.svg" Type="http://schemas.openxmlformats.org/officeDocument/2006/relationships/image"/><Relationship Id="rId8" Target="../media/image136.svg" Type="http://schemas.openxmlformats.org/officeDocument/2006/relationships/image"/><Relationship Id="rId9" Target="../media/image13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375467" y="2270984"/>
            <a:ext cx="13537067" cy="5745032"/>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D6EA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52618" y="-63494"/>
            <a:ext cx="5550618" cy="4241797"/>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12219651" y="887263"/>
            <a:ext cx="5800725" cy="5800725"/>
          </a:xfrm>
          <a:prstGeom prst="rect">
            <a:avLst/>
          </a:prstGeom>
        </p:spPr>
      </p:pic>
      <p:pic>
        <p:nvPicPr>
          <p:cNvPr name="Picture 4" id="4"/>
          <p:cNvPicPr>
            <a:picLocks noChangeAspect="true"/>
          </p:cNvPicPr>
          <p:nvPr/>
        </p:nvPicPr>
        <p:blipFill>
          <a:blip r:embed="rId5"/>
          <a:srcRect l="29227" t="9013" r="28768" b="10296"/>
          <a:stretch>
            <a:fillRect/>
          </a:stretch>
        </p:blipFill>
        <p:spPr>
          <a:xfrm flipH="false" flipV="false" rot="0">
            <a:off x="8530701" y="3819841"/>
            <a:ext cx="3030264" cy="4499250"/>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3882902" y="3925347"/>
            <a:ext cx="4094493" cy="3915103"/>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8348870" y="3667020"/>
            <a:ext cx="3325084" cy="4701747"/>
          </a:xfrm>
          <a:prstGeom prst="rect">
            <a:avLst/>
          </a:prstGeom>
        </p:spPr>
      </p:pic>
      <p:pic>
        <p:nvPicPr>
          <p:cNvPr name="Picture 7" id="7"/>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1931396" y="5863571"/>
            <a:ext cx="1437446" cy="4486932"/>
          </a:xfrm>
          <a:prstGeom prst="rect">
            <a:avLst/>
          </a:prstGeom>
        </p:spPr>
      </p:pic>
      <p:pic>
        <p:nvPicPr>
          <p:cNvPr name="Picture 8" id="8"/>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6447694" y="244135"/>
            <a:ext cx="1629670" cy="2026110"/>
          </a:xfrm>
          <a:prstGeom prst="rect">
            <a:avLst/>
          </a:prstGeom>
        </p:spPr>
      </p:pic>
      <p:sp>
        <p:nvSpPr>
          <p:cNvPr name="TextBox 9" id="9"/>
          <p:cNvSpPr txBox="true"/>
          <p:nvPr/>
        </p:nvSpPr>
        <p:spPr>
          <a:xfrm rot="0">
            <a:off x="774297" y="2328736"/>
            <a:ext cx="4907261" cy="695821"/>
          </a:xfrm>
          <a:prstGeom prst="rect">
            <a:avLst/>
          </a:prstGeom>
        </p:spPr>
        <p:txBody>
          <a:bodyPr anchor="t" rtlCol="false" tIns="0" lIns="0" bIns="0" rIns="0">
            <a:spAutoFit/>
          </a:bodyPr>
          <a:lstStyle/>
          <a:p>
            <a:pPr algn="l">
              <a:lnSpc>
                <a:spcPts val="5747"/>
              </a:lnSpc>
            </a:pPr>
            <a:r>
              <a:rPr lang="en-US" sz="4105">
                <a:solidFill>
                  <a:srgbClr val="004A99"/>
                </a:solidFill>
                <a:latin typeface="Nourd Bold Bold"/>
              </a:rPr>
              <a:t>Positive self talk</a:t>
            </a:r>
          </a:p>
        </p:txBody>
      </p:sp>
      <p:sp>
        <p:nvSpPr>
          <p:cNvPr name="TextBox 10" id="10"/>
          <p:cNvSpPr txBox="true"/>
          <p:nvPr/>
        </p:nvSpPr>
        <p:spPr>
          <a:xfrm rot="0">
            <a:off x="1640051" y="6182645"/>
            <a:ext cx="5257340" cy="3267984"/>
          </a:xfrm>
          <a:prstGeom prst="rect">
            <a:avLst/>
          </a:prstGeom>
        </p:spPr>
        <p:txBody>
          <a:bodyPr anchor="t" rtlCol="false" tIns="0" lIns="0" bIns="0" rIns="0">
            <a:spAutoFit/>
          </a:bodyPr>
          <a:lstStyle/>
          <a:p>
            <a:pPr algn="ctr">
              <a:lnSpc>
                <a:spcPts val="2924"/>
              </a:lnSpc>
            </a:pPr>
            <a:r>
              <a:rPr lang="en-US" sz="2099">
                <a:solidFill>
                  <a:srgbClr val="004A99"/>
                </a:solidFill>
                <a:latin typeface="Nourd Bold"/>
              </a:rPr>
              <a:t> A positive affirmation is a statement or a thought about ourselves that we can use to make us feel good about ourselves.</a:t>
            </a:r>
          </a:p>
          <a:p>
            <a:pPr algn="ctr">
              <a:lnSpc>
                <a:spcPts val="1568"/>
              </a:lnSpc>
            </a:pPr>
          </a:p>
          <a:p>
            <a:pPr algn="ctr">
              <a:lnSpc>
                <a:spcPts val="5248"/>
              </a:lnSpc>
            </a:pPr>
            <a:r>
              <a:rPr lang="en-US" sz="2099">
                <a:solidFill>
                  <a:srgbClr val="004A99"/>
                </a:solidFill>
                <a:latin typeface="Nourd Bold"/>
              </a:rPr>
              <a:t>Positive affirmations </a:t>
            </a:r>
          </a:p>
          <a:p>
            <a:pPr algn="ctr">
              <a:lnSpc>
                <a:spcPts val="1049"/>
              </a:lnSpc>
            </a:pPr>
            <a:r>
              <a:rPr lang="en-US" sz="2099">
                <a:solidFill>
                  <a:srgbClr val="004A99"/>
                </a:solidFill>
                <a:latin typeface="Nourd Bold"/>
              </a:rPr>
              <a:t>are most effective </a:t>
            </a:r>
          </a:p>
          <a:p>
            <a:pPr algn="ctr">
              <a:lnSpc>
                <a:spcPts val="4800"/>
              </a:lnSpc>
            </a:pPr>
            <a:r>
              <a:rPr lang="en-US" sz="2099">
                <a:solidFill>
                  <a:srgbClr val="004A99"/>
                </a:solidFill>
                <a:latin typeface="Nourd Bold"/>
              </a:rPr>
              <a:t>when repeated </a:t>
            </a:r>
          </a:p>
          <a:p>
            <a:pPr algn="ctr">
              <a:lnSpc>
                <a:spcPts val="1049"/>
              </a:lnSpc>
            </a:pPr>
            <a:r>
              <a:rPr lang="en-US" sz="2099">
                <a:solidFill>
                  <a:srgbClr val="004A99"/>
                </a:solidFill>
                <a:latin typeface="Nourd Bold"/>
              </a:rPr>
              <a:t>regularly</a:t>
            </a:r>
          </a:p>
        </p:txBody>
      </p:sp>
      <p:sp>
        <p:nvSpPr>
          <p:cNvPr name="TextBox 11" id="11"/>
          <p:cNvSpPr txBox="true"/>
          <p:nvPr/>
        </p:nvSpPr>
        <p:spPr>
          <a:xfrm rot="0">
            <a:off x="6394028" y="716518"/>
            <a:ext cx="5279927" cy="1998229"/>
          </a:xfrm>
          <a:prstGeom prst="rect">
            <a:avLst/>
          </a:prstGeom>
        </p:spPr>
        <p:txBody>
          <a:bodyPr anchor="t" rtlCol="false" tIns="0" lIns="0" bIns="0" rIns="0">
            <a:spAutoFit/>
          </a:bodyPr>
          <a:lstStyle/>
          <a:p>
            <a:pPr algn="ctr">
              <a:lnSpc>
                <a:spcPts val="3150"/>
              </a:lnSpc>
            </a:pPr>
            <a:r>
              <a:rPr lang="en-US" sz="2299">
                <a:solidFill>
                  <a:srgbClr val="004A99"/>
                </a:solidFill>
                <a:latin typeface="Nourd Bold"/>
              </a:rPr>
              <a:t> It is a good idea to keep your affirmations somewhere visible so that they begin to override any negative thoughts you might have about yourself.</a:t>
            </a:r>
          </a:p>
        </p:txBody>
      </p:sp>
      <p:pic>
        <p:nvPicPr>
          <p:cNvPr name="Picture 12" id="12"/>
          <p:cNvPicPr>
            <a:picLocks noChangeAspect="true"/>
          </p:cNvPicPr>
          <p:nvPr/>
        </p:nvPicPr>
        <p:blipFill>
          <a:blip r:embed="rId14"/>
          <a:srcRect l="0" t="0" r="0" b="0"/>
          <a:stretch>
            <a:fillRect/>
          </a:stretch>
        </p:blipFill>
        <p:spPr>
          <a:xfrm flipH="false" flipV="false" rot="0">
            <a:off x="0" y="8722859"/>
            <a:ext cx="2203015" cy="1564141"/>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D6EA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0531" y="-63503"/>
            <a:ext cx="7055196" cy="3647808"/>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5577097" y="3459204"/>
            <a:ext cx="8324336" cy="6810689"/>
          </a:xfrm>
          <a:prstGeom prst="rect">
            <a:avLst/>
          </a:prstGeom>
        </p:spPr>
      </p:pic>
      <p:sp>
        <p:nvSpPr>
          <p:cNvPr name="TextBox 4" id="4"/>
          <p:cNvSpPr txBox="true"/>
          <p:nvPr/>
        </p:nvSpPr>
        <p:spPr>
          <a:xfrm rot="-592800">
            <a:off x="38760" y="1141562"/>
            <a:ext cx="6855229" cy="1335653"/>
          </a:xfrm>
          <a:prstGeom prst="rect">
            <a:avLst/>
          </a:prstGeom>
        </p:spPr>
        <p:txBody>
          <a:bodyPr anchor="t" rtlCol="false" tIns="0" lIns="0" bIns="0" rIns="0">
            <a:spAutoFit/>
          </a:bodyPr>
          <a:lstStyle/>
          <a:p>
            <a:pPr algn="l">
              <a:lnSpc>
                <a:spcPts val="10906"/>
              </a:lnSpc>
            </a:pPr>
            <a:r>
              <a:rPr lang="en-US" sz="7790">
                <a:solidFill>
                  <a:srgbClr val="004A99"/>
                </a:solidFill>
                <a:latin typeface="Nourd Bold"/>
              </a:rPr>
              <a:t>Stress bucket</a:t>
            </a:r>
          </a:p>
        </p:txBody>
      </p:sp>
      <p:sp>
        <p:nvSpPr>
          <p:cNvPr name="TextBox 5" id="5"/>
          <p:cNvSpPr txBox="true"/>
          <p:nvPr/>
        </p:nvSpPr>
        <p:spPr>
          <a:xfrm rot="0">
            <a:off x="6938686" y="656520"/>
            <a:ext cx="10844413" cy="925810"/>
          </a:xfrm>
          <a:prstGeom prst="rect">
            <a:avLst/>
          </a:prstGeom>
        </p:spPr>
        <p:txBody>
          <a:bodyPr anchor="t" rtlCol="false" tIns="0" lIns="0" bIns="0" rIns="0">
            <a:spAutoFit/>
          </a:bodyPr>
          <a:lstStyle/>
          <a:p>
            <a:pPr algn="ctr">
              <a:lnSpc>
                <a:spcPts val="3749"/>
              </a:lnSpc>
            </a:pPr>
            <a:r>
              <a:rPr lang="en-US" sz="2699">
                <a:solidFill>
                  <a:srgbClr val="753D86"/>
                </a:solidFill>
                <a:latin typeface="Nourd Bold Bold"/>
              </a:rPr>
              <a:t>We all have a stress bucket up in our heads. When it gets too full, we can begin to feel overwhelmed</a:t>
            </a:r>
          </a:p>
        </p:txBody>
      </p:sp>
      <p:sp>
        <p:nvSpPr>
          <p:cNvPr name="TextBox 6" id="6"/>
          <p:cNvSpPr txBox="true"/>
          <p:nvPr/>
        </p:nvSpPr>
        <p:spPr>
          <a:xfrm rot="0">
            <a:off x="3549206" y="5890384"/>
            <a:ext cx="2960141" cy="860812"/>
          </a:xfrm>
          <a:prstGeom prst="rect">
            <a:avLst/>
          </a:prstGeom>
        </p:spPr>
        <p:txBody>
          <a:bodyPr anchor="t" rtlCol="false" tIns="0" lIns="0" bIns="0" rIns="0">
            <a:spAutoFit/>
          </a:bodyPr>
          <a:lstStyle/>
          <a:p>
            <a:pPr algn="l">
              <a:lnSpc>
                <a:spcPts val="3478"/>
              </a:lnSpc>
            </a:pPr>
            <a:r>
              <a:rPr lang="en-US" sz="2484">
                <a:solidFill>
                  <a:srgbClr val="753D86"/>
                </a:solidFill>
                <a:latin typeface="Nourd Bold Bold"/>
              </a:rPr>
              <a:t>Worry about tests</a:t>
            </a:r>
          </a:p>
        </p:txBody>
      </p:sp>
      <p:sp>
        <p:nvSpPr>
          <p:cNvPr name="TextBox 7" id="7"/>
          <p:cNvSpPr txBox="true"/>
          <p:nvPr/>
        </p:nvSpPr>
        <p:spPr>
          <a:xfrm rot="0">
            <a:off x="4163201" y="3536680"/>
            <a:ext cx="2827792" cy="860812"/>
          </a:xfrm>
          <a:prstGeom prst="rect">
            <a:avLst/>
          </a:prstGeom>
        </p:spPr>
        <p:txBody>
          <a:bodyPr anchor="t" rtlCol="false" tIns="0" lIns="0" bIns="0" rIns="0">
            <a:spAutoFit/>
          </a:bodyPr>
          <a:lstStyle/>
          <a:p>
            <a:pPr algn="l">
              <a:lnSpc>
                <a:spcPts val="3478"/>
              </a:lnSpc>
            </a:pPr>
            <a:r>
              <a:rPr lang="en-US" sz="2484">
                <a:solidFill>
                  <a:srgbClr val="753D86"/>
                </a:solidFill>
                <a:latin typeface="Nourd Bold Bold"/>
              </a:rPr>
              <a:t>Not sleeping well</a:t>
            </a:r>
          </a:p>
        </p:txBody>
      </p:sp>
      <p:sp>
        <p:nvSpPr>
          <p:cNvPr name="TextBox 8" id="8"/>
          <p:cNvSpPr txBox="true"/>
          <p:nvPr/>
        </p:nvSpPr>
        <p:spPr>
          <a:xfrm rot="0">
            <a:off x="13570278" y="3788159"/>
            <a:ext cx="2435419" cy="860812"/>
          </a:xfrm>
          <a:prstGeom prst="rect">
            <a:avLst/>
          </a:prstGeom>
        </p:spPr>
        <p:txBody>
          <a:bodyPr anchor="t" rtlCol="false" tIns="0" lIns="0" bIns="0" rIns="0">
            <a:spAutoFit/>
          </a:bodyPr>
          <a:lstStyle/>
          <a:p>
            <a:pPr algn="l">
              <a:lnSpc>
                <a:spcPts val="3478"/>
              </a:lnSpc>
            </a:pPr>
            <a:r>
              <a:rPr lang="en-US" sz="2484">
                <a:solidFill>
                  <a:srgbClr val="753D86"/>
                </a:solidFill>
                <a:latin typeface="Nourd Bold Bold"/>
              </a:rPr>
              <a:t>Stress at home</a:t>
            </a:r>
          </a:p>
        </p:txBody>
      </p:sp>
      <p:sp>
        <p:nvSpPr>
          <p:cNvPr name="TextBox 9" id="9"/>
          <p:cNvSpPr txBox="true"/>
          <p:nvPr/>
        </p:nvSpPr>
        <p:spPr>
          <a:xfrm rot="0">
            <a:off x="13360508" y="5702865"/>
            <a:ext cx="3317558" cy="860812"/>
          </a:xfrm>
          <a:prstGeom prst="rect">
            <a:avLst/>
          </a:prstGeom>
        </p:spPr>
        <p:txBody>
          <a:bodyPr anchor="t" rtlCol="false" tIns="0" lIns="0" bIns="0" rIns="0">
            <a:spAutoFit/>
          </a:bodyPr>
          <a:lstStyle/>
          <a:p>
            <a:pPr algn="l">
              <a:lnSpc>
                <a:spcPts val="3478"/>
              </a:lnSpc>
            </a:pPr>
            <a:r>
              <a:rPr lang="en-US" sz="2484">
                <a:solidFill>
                  <a:srgbClr val="753D86"/>
                </a:solidFill>
                <a:latin typeface="Nourd Bold Bold"/>
              </a:rPr>
              <a:t>Friendship struggles</a:t>
            </a:r>
          </a:p>
        </p:txBody>
      </p:sp>
      <p:pic>
        <p:nvPicPr>
          <p:cNvPr name="Picture 10" id="10"/>
          <p:cNvPicPr>
            <a:picLocks noChangeAspect="true"/>
          </p:cNvPicPr>
          <p:nvPr/>
        </p:nvPicPr>
        <p:blipFill>
          <a:blip r:embed="rId6"/>
          <a:srcRect l="0" t="0" r="0" b="0"/>
          <a:stretch>
            <a:fillRect/>
          </a:stretch>
        </p:blipFill>
        <p:spPr>
          <a:xfrm flipH="false" flipV="false" rot="0">
            <a:off x="0" y="8722859"/>
            <a:ext cx="2203015" cy="1564141"/>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D6EA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0887" y="6360566"/>
            <a:ext cx="1629928" cy="201282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0531" y="-63503"/>
            <a:ext cx="7055196" cy="3647808"/>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7170201" y="3655419"/>
            <a:ext cx="7513082" cy="6157027"/>
          </a:xfrm>
          <a:prstGeom prst="rect">
            <a:avLst/>
          </a:prstGeom>
        </p:spPr>
      </p:pic>
      <p:pic>
        <p:nvPicPr>
          <p:cNvPr name="Picture 5" id="5"/>
          <p:cNvPicPr>
            <a:picLocks noChangeAspect="true"/>
          </p:cNvPicPr>
          <p:nvPr/>
        </p:nvPicPr>
        <p:blipFill>
          <a:blip r:embed="rId8"/>
          <a:srcRect l="0" t="0" r="39" b="0"/>
          <a:stretch>
            <a:fillRect/>
          </a:stretch>
        </p:blipFill>
        <p:spPr>
          <a:xfrm flipH="true" flipV="false" rot="0">
            <a:off x="776726" y="3805628"/>
            <a:ext cx="4494019" cy="3790950"/>
          </a:xfrm>
          <a:prstGeom prst="rect">
            <a:avLst/>
          </a:prstGeom>
        </p:spPr>
      </p:pic>
      <p:pic>
        <p:nvPicPr>
          <p:cNvPr name="Picture 6" id="6"/>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3651020" y="8593760"/>
            <a:ext cx="428596" cy="466420"/>
          </a:xfrm>
          <a:prstGeom prst="rect">
            <a:avLst/>
          </a:prstGeom>
        </p:spPr>
      </p:pic>
      <p:pic>
        <p:nvPicPr>
          <p:cNvPr name="Picture 7" id="7"/>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13380815" y="6977567"/>
            <a:ext cx="1441390" cy="1481966"/>
          </a:xfrm>
          <a:prstGeom prst="rect">
            <a:avLst/>
          </a:prstGeom>
        </p:spPr>
      </p:pic>
      <p:sp>
        <p:nvSpPr>
          <p:cNvPr name="TextBox 8" id="8"/>
          <p:cNvSpPr txBox="true"/>
          <p:nvPr/>
        </p:nvSpPr>
        <p:spPr>
          <a:xfrm rot="0">
            <a:off x="5346944" y="5848845"/>
            <a:ext cx="2668467" cy="771781"/>
          </a:xfrm>
          <a:prstGeom prst="rect">
            <a:avLst/>
          </a:prstGeom>
        </p:spPr>
        <p:txBody>
          <a:bodyPr anchor="t" rtlCol="false" tIns="0" lIns="0" bIns="0" rIns="0">
            <a:spAutoFit/>
          </a:bodyPr>
          <a:lstStyle/>
          <a:p>
            <a:pPr algn="l">
              <a:lnSpc>
                <a:spcPts val="3135"/>
              </a:lnSpc>
            </a:pPr>
            <a:r>
              <a:rPr lang="en-US" sz="2239">
                <a:solidFill>
                  <a:srgbClr val="B24E87"/>
                </a:solidFill>
                <a:latin typeface="Nourd Bold Bold"/>
              </a:rPr>
              <a:t>Worry about tests</a:t>
            </a:r>
          </a:p>
        </p:txBody>
      </p:sp>
      <p:sp>
        <p:nvSpPr>
          <p:cNvPr name="TextBox 9" id="9"/>
          <p:cNvSpPr txBox="true"/>
          <p:nvPr/>
        </p:nvSpPr>
        <p:spPr>
          <a:xfrm rot="0">
            <a:off x="6761245" y="3220707"/>
            <a:ext cx="2549157" cy="771781"/>
          </a:xfrm>
          <a:prstGeom prst="rect">
            <a:avLst/>
          </a:prstGeom>
        </p:spPr>
        <p:txBody>
          <a:bodyPr anchor="t" rtlCol="false" tIns="0" lIns="0" bIns="0" rIns="0">
            <a:spAutoFit/>
          </a:bodyPr>
          <a:lstStyle/>
          <a:p>
            <a:pPr algn="l">
              <a:lnSpc>
                <a:spcPts val="3135"/>
              </a:lnSpc>
            </a:pPr>
            <a:r>
              <a:rPr lang="en-US" sz="2239">
                <a:solidFill>
                  <a:srgbClr val="B24E87"/>
                </a:solidFill>
                <a:latin typeface="Nourd Bold Bold"/>
              </a:rPr>
              <a:t>Not sleeping well</a:t>
            </a:r>
          </a:p>
        </p:txBody>
      </p:sp>
      <p:sp>
        <p:nvSpPr>
          <p:cNvPr name="TextBox 10" id="10"/>
          <p:cNvSpPr txBox="true"/>
          <p:nvPr/>
        </p:nvSpPr>
        <p:spPr>
          <a:xfrm rot="0">
            <a:off x="13826585" y="4023274"/>
            <a:ext cx="2195446" cy="771781"/>
          </a:xfrm>
          <a:prstGeom prst="rect">
            <a:avLst/>
          </a:prstGeom>
        </p:spPr>
        <p:txBody>
          <a:bodyPr anchor="t" rtlCol="false" tIns="0" lIns="0" bIns="0" rIns="0">
            <a:spAutoFit/>
          </a:bodyPr>
          <a:lstStyle/>
          <a:p>
            <a:pPr algn="l">
              <a:lnSpc>
                <a:spcPts val="3135"/>
              </a:lnSpc>
            </a:pPr>
            <a:r>
              <a:rPr lang="en-US" sz="2239">
                <a:solidFill>
                  <a:srgbClr val="B24E87"/>
                </a:solidFill>
                <a:latin typeface="Nourd Bold Bold"/>
              </a:rPr>
              <a:t>Stress at home</a:t>
            </a:r>
          </a:p>
        </p:txBody>
      </p:sp>
      <p:sp>
        <p:nvSpPr>
          <p:cNvPr name="TextBox 11" id="11"/>
          <p:cNvSpPr txBox="true"/>
          <p:nvPr/>
        </p:nvSpPr>
        <p:spPr>
          <a:xfrm rot="0">
            <a:off x="14191488" y="5679805"/>
            <a:ext cx="2990669" cy="771781"/>
          </a:xfrm>
          <a:prstGeom prst="rect">
            <a:avLst/>
          </a:prstGeom>
        </p:spPr>
        <p:txBody>
          <a:bodyPr anchor="t" rtlCol="false" tIns="0" lIns="0" bIns="0" rIns="0">
            <a:spAutoFit/>
          </a:bodyPr>
          <a:lstStyle/>
          <a:p>
            <a:pPr algn="l">
              <a:lnSpc>
                <a:spcPts val="3135"/>
              </a:lnSpc>
            </a:pPr>
            <a:r>
              <a:rPr lang="en-US" sz="2239">
                <a:solidFill>
                  <a:srgbClr val="B24E87"/>
                </a:solidFill>
                <a:latin typeface="Nourd Bold Bold"/>
              </a:rPr>
              <a:t>Friendship struggles</a:t>
            </a:r>
          </a:p>
        </p:txBody>
      </p:sp>
      <p:sp>
        <p:nvSpPr>
          <p:cNvPr name="TextBox 12" id="12"/>
          <p:cNvSpPr txBox="true"/>
          <p:nvPr/>
        </p:nvSpPr>
        <p:spPr>
          <a:xfrm rot="0">
            <a:off x="14757587" y="7713316"/>
            <a:ext cx="3141850" cy="1512896"/>
          </a:xfrm>
          <a:prstGeom prst="rect">
            <a:avLst/>
          </a:prstGeom>
        </p:spPr>
        <p:txBody>
          <a:bodyPr anchor="t" rtlCol="false" tIns="0" lIns="0" bIns="0" rIns="0">
            <a:spAutoFit/>
          </a:bodyPr>
          <a:lstStyle/>
          <a:p>
            <a:pPr algn="ctr">
              <a:lnSpc>
                <a:spcPts val="3074"/>
              </a:lnSpc>
            </a:pPr>
            <a:r>
              <a:rPr lang="en-US" sz="2239">
                <a:solidFill>
                  <a:srgbClr val="3063A8"/>
                </a:solidFill>
                <a:latin typeface="Nourd Bold Bold"/>
              </a:rPr>
              <a:t>Is there anything you do now that makes you feel calm?</a:t>
            </a:r>
          </a:p>
        </p:txBody>
      </p:sp>
      <p:sp>
        <p:nvSpPr>
          <p:cNvPr name="TextBox 13" id="13"/>
          <p:cNvSpPr txBox="true"/>
          <p:nvPr/>
        </p:nvSpPr>
        <p:spPr>
          <a:xfrm rot="-592800">
            <a:off x="1534396" y="644729"/>
            <a:ext cx="5083665" cy="2118451"/>
          </a:xfrm>
          <a:prstGeom prst="rect">
            <a:avLst/>
          </a:prstGeom>
        </p:spPr>
        <p:txBody>
          <a:bodyPr anchor="t" rtlCol="false" tIns="0" lIns="0" bIns="0" rIns="0">
            <a:spAutoFit/>
          </a:bodyPr>
          <a:lstStyle/>
          <a:p>
            <a:pPr algn="ctr">
              <a:lnSpc>
                <a:spcPts val="8477"/>
              </a:lnSpc>
            </a:pPr>
            <a:r>
              <a:rPr lang="en-US" sz="6089">
                <a:solidFill>
                  <a:srgbClr val="004A99"/>
                </a:solidFill>
                <a:latin typeface="Nourd Bold"/>
              </a:rPr>
              <a:t>Relieving our stress</a:t>
            </a:r>
          </a:p>
        </p:txBody>
      </p:sp>
      <p:sp>
        <p:nvSpPr>
          <p:cNvPr name="TextBox 14" id="14"/>
          <p:cNvSpPr txBox="true"/>
          <p:nvPr/>
        </p:nvSpPr>
        <p:spPr>
          <a:xfrm rot="0">
            <a:off x="6981244" y="656520"/>
            <a:ext cx="10759278" cy="1392535"/>
          </a:xfrm>
          <a:prstGeom prst="rect">
            <a:avLst/>
          </a:prstGeom>
        </p:spPr>
        <p:txBody>
          <a:bodyPr anchor="t" rtlCol="false" tIns="0" lIns="0" bIns="0" rIns="0">
            <a:spAutoFit/>
          </a:bodyPr>
          <a:lstStyle/>
          <a:p>
            <a:pPr algn="ctr">
              <a:lnSpc>
                <a:spcPts val="3749"/>
              </a:lnSpc>
            </a:pPr>
            <a:r>
              <a:rPr lang="en-US" sz="2699">
                <a:solidFill>
                  <a:srgbClr val="B24E87"/>
                </a:solidFill>
                <a:latin typeface="Nourd Bold Bold"/>
              </a:rPr>
              <a:t>We can introduce 'taps' to our stress bucket, which will help reduce our stress and ultimately, can help us feel calmer</a:t>
            </a:r>
          </a:p>
        </p:txBody>
      </p:sp>
      <p:sp>
        <p:nvSpPr>
          <p:cNvPr name="TextBox 15" id="15"/>
          <p:cNvSpPr txBox="true"/>
          <p:nvPr/>
        </p:nvSpPr>
        <p:spPr>
          <a:xfrm rot="0">
            <a:off x="1898428" y="4346581"/>
            <a:ext cx="2327167" cy="1986801"/>
          </a:xfrm>
          <a:prstGeom prst="rect">
            <a:avLst/>
          </a:prstGeom>
        </p:spPr>
        <p:txBody>
          <a:bodyPr anchor="t" rtlCol="false" tIns="0" lIns="0" bIns="0" rIns="0">
            <a:spAutoFit/>
          </a:bodyPr>
          <a:lstStyle/>
          <a:p>
            <a:pPr algn="ctr">
              <a:lnSpc>
                <a:spcPts val="3189"/>
              </a:lnSpc>
            </a:pPr>
            <a:r>
              <a:rPr lang="en-US" sz="2319">
                <a:solidFill>
                  <a:srgbClr val="000000"/>
                </a:solidFill>
                <a:latin typeface="Nourd Bold Bold"/>
              </a:rPr>
              <a:t>These taps can be the coping strategies you learn today</a:t>
            </a:r>
          </a:p>
        </p:txBody>
      </p:sp>
      <p:pic>
        <p:nvPicPr>
          <p:cNvPr name="Picture 16" id="16"/>
          <p:cNvPicPr>
            <a:picLocks noChangeAspect="true"/>
          </p:cNvPicPr>
          <p:nvPr/>
        </p:nvPicPr>
        <p:blipFill>
          <a:blip r:embed="rId13"/>
          <a:srcRect l="0" t="0" r="0" b="0"/>
          <a:stretch>
            <a:fillRect/>
          </a:stretch>
        </p:blipFill>
        <p:spPr>
          <a:xfrm flipH="false" flipV="false" rot="0">
            <a:off x="0" y="8722859"/>
            <a:ext cx="2203015" cy="1564141"/>
          </a:xfrm>
          <a:prstGeom prst="rect">
            <a:avLst/>
          </a:prstGeom>
        </p:spPr>
      </p:pic>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375467" y="2270984"/>
            <a:ext cx="13537067" cy="5745032"/>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9970627" y="6402724"/>
            <a:ext cx="4686300" cy="2638425"/>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5437356" y="8415814"/>
            <a:ext cx="2287667" cy="1808026"/>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8946213" y="8844353"/>
            <a:ext cx="3822221" cy="1506141"/>
          </a:xfrm>
          <a:prstGeom prst="rect">
            <a:avLst/>
          </a:prstGeom>
        </p:spPr>
      </p:pic>
      <p:pic>
        <p:nvPicPr>
          <p:cNvPr name="Picture 5" id="5"/>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3780560" y="7124376"/>
            <a:ext cx="434807" cy="475183"/>
          </a:xfrm>
          <a:prstGeom prst="rect">
            <a:avLst/>
          </a:prstGeom>
        </p:spPr>
      </p:pic>
      <p:pic>
        <p:nvPicPr>
          <p:cNvPr name="Picture 6" id="6"/>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3507355" y="5478999"/>
            <a:ext cx="1460440" cy="1507426"/>
          </a:xfrm>
          <a:prstGeom prst="rect">
            <a:avLst/>
          </a:prstGeom>
        </p:spPr>
      </p:pic>
      <p:sp>
        <p:nvSpPr>
          <p:cNvPr name="TextBox 7" id="7"/>
          <p:cNvSpPr txBox="true"/>
          <p:nvPr/>
        </p:nvSpPr>
        <p:spPr>
          <a:xfrm rot="0">
            <a:off x="1502558" y="2091100"/>
            <a:ext cx="8628387" cy="966470"/>
          </a:xfrm>
          <a:prstGeom prst="rect">
            <a:avLst/>
          </a:prstGeom>
        </p:spPr>
        <p:txBody>
          <a:bodyPr anchor="t" rtlCol="false" tIns="0" lIns="0" bIns="0" rIns="0">
            <a:spAutoFit/>
          </a:bodyPr>
          <a:lstStyle/>
          <a:p>
            <a:pPr algn="just" marL="604519" indent="-302260" lvl="1">
              <a:lnSpc>
                <a:spcPts val="3849"/>
              </a:lnSpc>
              <a:buFont typeface="Arial"/>
              <a:buChar char="•"/>
            </a:pPr>
            <a:r>
              <a:rPr lang="en-US" sz="2799">
                <a:solidFill>
                  <a:srgbClr val="004A99"/>
                </a:solidFill>
                <a:latin typeface="Nourd Bold Bold"/>
              </a:rPr>
              <a:t>Body's reaction to feeling threatened or under pressure</a:t>
            </a:r>
          </a:p>
        </p:txBody>
      </p:sp>
      <p:sp>
        <p:nvSpPr>
          <p:cNvPr name="TextBox 8" id="8"/>
          <p:cNvSpPr txBox="true"/>
          <p:nvPr/>
        </p:nvSpPr>
        <p:spPr>
          <a:xfrm rot="0">
            <a:off x="1714975" y="5883904"/>
            <a:ext cx="11053459" cy="2423795"/>
          </a:xfrm>
          <a:prstGeom prst="rect">
            <a:avLst/>
          </a:prstGeom>
        </p:spPr>
        <p:txBody>
          <a:bodyPr anchor="t" rtlCol="false" tIns="0" lIns="0" bIns="0" rIns="0">
            <a:spAutoFit/>
          </a:bodyPr>
          <a:lstStyle/>
          <a:p>
            <a:pPr algn="l">
              <a:lnSpc>
                <a:spcPts val="3849"/>
              </a:lnSpc>
            </a:pPr>
            <a:r>
              <a:rPr lang="en-US" sz="2799">
                <a:solidFill>
                  <a:srgbClr val="004A99"/>
                </a:solidFill>
                <a:latin typeface="Nourd Bold Bold"/>
              </a:rPr>
              <a:t>It could be:</a:t>
            </a:r>
          </a:p>
          <a:p>
            <a:pPr algn="l" marL="604519" indent="-302260" lvl="1">
              <a:lnSpc>
                <a:spcPts val="3849"/>
              </a:lnSpc>
              <a:buFont typeface="Arial"/>
              <a:buChar char="•"/>
            </a:pPr>
            <a:r>
              <a:rPr lang="en-US" sz="2799">
                <a:solidFill>
                  <a:srgbClr val="004A99"/>
                </a:solidFill>
                <a:latin typeface="Nourd Bold Bold"/>
              </a:rPr>
              <a:t>Lots of problems at once</a:t>
            </a:r>
          </a:p>
          <a:p>
            <a:pPr algn="just" marL="604519" indent="-302260" lvl="1">
              <a:lnSpc>
                <a:spcPts val="3849"/>
              </a:lnSpc>
              <a:buFont typeface="Arial"/>
              <a:buChar char="•"/>
            </a:pPr>
            <a:r>
              <a:rPr lang="en-US" sz="2799">
                <a:solidFill>
                  <a:srgbClr val="004A99"/>
                </a:solidFill>
                <a:latin typeface="Nourd Bold Bold"/>
              </a:rPr>
              <a:t>Certain situations or events that make us feel under pressure</a:t>
            </a:r>
          </a:p>
          <a:p>
            <a:pPr algn="l" marL="604519" indent="-302260" lvl="1">
              <a:lnSpc>
                <a:spcPts val="3849"/>
              </a:lnSpc>
              <a:buFont typeface="Arial"/>
              <a:buChar char="•"/>
            </a:pPr>
            <a:r>
              <a:rPr lang="en-US" sz="2799">
                <a:solidFill>
                  <a:srgbClr val="004A99"/>
                </a:solidFill>
                <a:latin typeface="Nourd Bold Bold"/>
              </a:rPr>
              <a:t>Our reaction to being placed under pressure</a:t>
            </a:r>
          </a:p>
        </p:txBody>
      </p:sp>
      <p:sp>
        <p:nvSpPr>
          <p:cNvPr name="TextBox 9" id="9"/>
          <p:cNvSpPr txBox="true"/>
          <p:nvPr/>
        </p:nvSpPr>
        <p:spPr>
          <a:xfrm rot="0">
            <a:off x="1502558" y="3744614"/>
            <a:ext cx="9148183" cy="1452245"/>
          </a:xfrm>
          <a:prstGeom prst="rect">
            <a:avLst/>
          </a:prstGeom>
        </p:spPr>
        <p:txBody>
          <a:bodyPr anchor="t" rtlCol="false" tIns="0" lIns="0" bIns="0" rIns="0">
            <a:spAutoFit/>
          </a:bodyPr>
          <a:lstStyle/>
          <a:p>
            <a:pPr algn="l" marL="604519" indent="-302260" lvl="1">
              <a:lnSpc>
                <a:spcPts val="3849"/>
              </a:lnSpc>
              <a:buFont typeface="Arial"/>
              <a:buChar char="•"/>
            </a:pPr>
            <a:r>
              <a:rPr lang="en-US" sz="2799">
                <a:solidFill>
                  <a:srgbClr val="004A99"/>
                </a:solidFill>
                <a:latin typeface="Nourd Bold Bold"/>
              </a:rPr>
              <a:t>It can be motivating in short bursts, but it can be unhelpful when we experience if for longer periods of time</a:t>
            </a:r>
          </a:p>
        </p:txBody>
      </p:sp>
      <p:sp>
        <p:nvSpPr>
          <p:cNvPr name="TextBox 10" id="10"/>
          <p:cNvSpPr txBox="true"/>
          <p:nvPr/>
        </p:nvSpPr>
        <p:spPr>
          <a:xfrm rot="0">
            <a:off x="15129720" y="6115609"/>
            <a:ext cx="2965190" cy="1483950"/>
          </a:xfrm>
          <a:prstGeom prst="rect">
            <a:avLst/>
          </a:prstGeom>
        </p:spPr>
        <p:txBody>
          <a:bodyPr anchor="t" rtlCol="false" tIns="0" lIns="0" bIns="0" rIns="0">
            <a:spAutoFit/>
          </a:bodyPr>
          <a:lstStyle/>
          <a:p>
            <a:pPr algn="ctr">
              <a:lnSpc>
                <a:spcPts val="3900"/>
              </a:lnSpc>
            </a:pPr>
            <a:r>
              <a:rPr lang="en-US" sz="2799">
                <a:solidFill>
                  <a:srgbClr val="3063A8"/>
                </a:solidFill>
                <a:latin typeface="Nourd Bold Bold"/>
              </a:rPr>
              <a:t>Why might we experience test stress?</a:t>
            </a:r>
          </a:p>
        </p:txBody>
      </p:sp>
      <p:sp>
        <p:nvSpPr>
          <p:cNvPr name="TextBox 11" id="11"/>
          <p:cNvSpPr txBox="true"/>
          <p:nvPr/>
        </p:nvSpPr>
        <p:spPr>
          <a:xfrm rot="0">
            <a:off x="160319" y="85919"/>
            <a:ext cx="9970627" cy="1557019"/>
          </a:xfrm>
          <a:prstGeom prst="rect">
            <a:avLst/>
          </a:prstGeom>
        </p:spPr>
        <p:txBody>
          <a:bodyPr anchor="t" rtlCol="false" tIns="0" lIns="0" bIns="0" rIns="0">
            <a:spAutoFit/>
          </a:bodyPr>
          <a:lstStyle/>
          <a:p>
            <a:pPr>
              <a:lnSpc>
                <a:spcPts val="12880"/>
              </a:lnSpc>
            </a:pPr>
            <a:r>
              <a:rPr lang="en-US" sz="9200">
                <a:solidFill>
                  <a:srgbClr val="753D86"/>
                </a:solidFill>
                <a:latin typeface="Nourd Bold"/>
              </a:rPr>
              <a:t>What is Stress?</a:t>
            </a:r>
          </a:p>
        </p:txBody>
      </p:sp>
      <p:pic>
        <p:nvPicPr>
          <p:cNvPr name="Picture 12" id="12"/>
          <p:cNvPicPr>
            <a:picLocks noChangeAspect="true"/>
          </p:cNvPicPr>
          <p:nvPr/>
        </p:nvPicPr>
        <p:blipFill>
          <a:blip r:embed="rId11"/>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6EA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71016" y="1378658"/>
            <a:ext cx="5762625" cy="3280258"/>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677698" y="1369714"/>
            <a:ext cx="5762625" cy="3280258"/>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63503" y="6513033"/>
            <a:ext cx="18414997" cy="3837470"/>
          </a:xfrm>
          <a:prstGeom prst="rect">
            <a:avLst/>
          </a:prstGeom>
        </p:spPr>
      </p:pic>
      <p:pic>
        <p:nvPicPr>
          <p:cNvPr name="Picture 5" id="5"/>
          <p:cNvPicPr>
            <a:picLocks noChangeAspect="true"/>
          </p:cNvPicPr>
          <p:nvPr/>
        </p:nvPicPr>
        <p:blipFill>
          <a:blip r:embed="rId8"/>
          <a:srcRect l="0" t="0" r="0" b="0"/>
          <a:stretch>
            <a:fillRect/>
          </a:stretch>
        </p:blipFill>
        <p:spPr>
          <a:xfrm flipH="false" flipV="false" rot="0">
            <a:off x="5936209" y="4509183"/>
            <a:ext cx="4048125" cy="3000375"/>
          </a:xfrm>
          <a:prstGeom prst="rect">
            <a:avLst/>
          </a:prstGeom>
        </p:spPr>
      </p:pic>
      <p:pic>
        <p:nvPicPr>
          <p:cNvPr name="Picture 6" id="6"/>
          <p:cNvPicPr>
            <a:picLocks noChangeAspect="true"/>
          </p:cNvPicPr>
          <p:nvPr/>
        </p:nvPicPr>
        <p:blipFill>
          <a:blip r:embed="rId8"/>
          <a:srcRect l="0" t="0" r="0" b="0"/>
          <a:stretch>
            <a:fillRect/>
          </a:stretch>
        </p:blipFill>
        <p:spPr>
          <a:xfrm flipH="false" flipV="false" rot="0">
            <a:off x="11221498" y="5082359"/>
            <a:ext cx="3486150" cy="2590800"/>
          </a:xfrm>
          <a:prstGeom prst="rect">
            <a:avLst/>
          </a:prstGeom>
        </p:spPr>
      </p:pic>
      <p:pic>
        <p:nvPicPr>
          <p:cNvPr name="Picture 7" id="7"/>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3871667" y="6730384"/>
            <a:ext cx="2897419" cy="2670162"/>
          </a:xfrm>
          <a:prstGeom prst="rect">
            <a:avLst/>
          </a:prstGeom>
        </p:spPr>
      </p:pic>
      <p:sp>
        <p:nvSpPr>
          <p:cNvPr name="TextBox 8" id="8"/>
          <p:cNvSpPr txBox="true"/>
          <p:nvPr/>
        </p:nvSpPr>
        <p:spPr>
          <a:xfrm rot="0">
            <a:off x="7826750" y="173622"/>
            <a:ext cx="2953150" cy="1525695"/>
          </a:xfrm>
          <a:prstGeom prst="rect">
            <a:avLst/>
          </a:prstGeom>
        </p:spPr>
        <p:txBody>
          <a:bodyPr anchor="t" rtlCol="false" tIns="0" lIns="0" bIns="0" rIns="0">
            <a:spAutoFit/>
          </a:bodyPr>
          <a:lstStyle/>
          <a:p>
            <a:pPr algn="l">
              <a:lnSpc>
                <a:spcPts val="12506"/>
              </a:lnSpc>
            </a:pPr>
            <a:r>
              <a:rPr lang="en-US" sz="8933">
                <a:solidFill>
                  <a:srgbClr val="004A99"/>
                </a:solidFill>
                <a:latin typeface="Nourd Bold"/>
              </a:rPr>
              <a:t>Tests</a:t>
            </a:r>
          </a:p>
        </p:txBody>
      </p:sp>
      <p:sp>
        <p:nvSpPr>
          <p:cNvPr name="TextBox 9" id="9"/>
          <p:cNvSpPr txBox="true"/>
          <p:nvPr/>
        </p:nvSpPr>
        <p:spPr>
          <a:xfrm rot="0">
            <a:off x="741293" y="2072145"/>
            <a:ext cx="6585680" cy="1812503"/>
          </a:xfrm>
          <a:prstGeom prst="rect">
            <a:avLst/>
          </a:prstGeom>
        </p:spPr>
        <p:txBody>
          <a:bodyPr anchor="t" rtlCol="false" tIns="0" lIns="0" bIns="0" rIns="0">
            <a:spAutoFit/>
          </a:bodyPr>
          <a:lstStyle/>
          <a:p>
            <a:pPr algn="ctr">
              <a:lnSpc>
                <a:spcPts val="4801"/>
              </a:lnSpc>
            </a:pPr>
            <a:r>
              <a:rPr lang="en-US" sz="3456">
                <a:solidFill>
                  <a:srgbClr val="004A99"/>
                </a:solidFill>
                <a:latin typeface="Nourd Bold"/>
              </a:rPr>
              <a:t>Tests are something that we experience frequently throughout our lives</a:t>
            </a:r>
          </a:p>
        </p:txBody>
      </p:sp>
      <p:sp>
        <p:nvSpPr>
          <p:cNvPr name="TextBox 10" id="10"/>
          <p:cNvSpPr txBox="true"/>
          <p:nvPr/>
        </p:nvSpPr>
        <p:spPr>
          <a:xfrm rot="0">
            <a:off x="11008824" y="2063191"/>
            <a:ext cx="5963879" cy="1812503"/>
          </a:xfrm>
          <a:prstGeom prst="rect">
            <a:avLst/>
          </a:prstGeom>
        </p:spPr>
        <p:txBody>
          <a:bodyPr anchor="t" rtlCol="false" tIns="0" lIns="0" bIns="0" rIns="0">
            <a:spAutoFit/>
          </a:bodyPr>
          <a:lstStyle/>
          <a:p>
            <a:pPr algn="ctr">
              <a:lnSpc>
                <a:spcPts val="4801"/>
              </a:lnSpc>
            </a:pPr>
            <a:r>
              <a:rPr lang="en-US" sz="3456">
                <a:solidFill>
                  <a:srgbClr val="004A99"/>
                </a:solidFill>
                <a:latin typeface="Nourd Bold"/>
              </a:rPr>
              <a:t>They usually measure our knowledge, skills and confidence</a:t>
            </a:r>
          </a:p>
        </p:txBody>
      </p:sp>
      <p:sp>
        <p:nvSpPr>
          <p:cNvPr name="TextBox 11" id="11"/>
          <p:cNvSpPr txBox="true"/>
          <p:nvPr/>
        </p:nvSpPr>
        <p:spPr>
          <a:xfrm rot="0">
            <a:off x="6330753" y="5025428"/>
            <a:ext cx="3181312" cy="1998229"/>
          </a:xfrm>
          <a:prstGeom prst="rect">
            <a:avLst/>
          </a:prstGeom>
        </p:spPr>
        <p:txBody>
          <a:bodyPr anchor="t" rtlCol="false" tIns="0" lIns="0" bIns="0" rIns="0">
            <a:spAutoFit/>
          </a:bodyPr>
          <a:lstStyle/>
          <a:p>
            <a:pPr algn="ctr">
              <a:lnSpc>
                <a:spcPts val="3150"/>
              </a:lnSpc>
            </a:pPr>
            <a:r>
              <a:rPr lang="en-US" sz="2299">
                <a:solidFill>
                  <a:srgbClr val="753D86"/>
                </a:solidFill>
                <a:latin typeface="Nourd Bold Bold"/>
              </a:rPr>
              <a:t>Can you think of any tests you may experience</a:t>
            </a:r>
          </a:p>
          <a:p>
            <a:pPr algn="ctr">
              <a:lnSpc>
                <a:spcPts val="3150"/>
              </a:lnSpc>
            </a:pPr>
            <a:r>
              <a:rPr lang="en-US" sz="2299">
                <a:solidFill>
                  <a:srgbClr val="753D86"/>
                </a:solidFill>
                <a:latin typeface="Nourd Bold Bold"/>
              </a:rPr>
              <a:t>througout your life?</a:t>
            </a:r>
          </a:p>
        </p:txBody>
      </p:sp>
      <p:sp>
        <p:nvSpPr>
          <p:cNvPr name="TextBox 12" id="12"/>
          <p:cNvSpPr txBox="true"/>
          <p:nvPr/>
        </p:nvSpPr>
        <p:spPr>
          <a:xfrm rot="0">
            <a:off x="11527317" y="5588937"/>
            <a:ext cx="2965199" cy="1483950"/>
          </a:xfrm>
          <a:prstGeom prst="rect">
            <a:avLst/>
          </a:prstGeom>
        </p:spPr>
        <p:txBody>
          <a:bodyPr anchor="t" rtlCol="false" tIns="0" lIns="0" bIns="0" rIns="0">
            <a:spAutoFit/>
          </a:bodyPr>
          <a:lstStyle/>
          <a:p>
            <a:pPr algn="ctr">
              <a:lnSpc>
                <a:spcPts val="3900"/>
              </a:lnSpc>
            </a:pPr>
            <a:r>
              <a:rPr lang="en-US" sz="2799">
                <a:solidFill>
                  <a:srgbClr val="753D86"/>
                </a:solidFill>
                <a:latin typeface="Nourd Bold Bold"/>
              </a:rPr>
              <a:t>Why might we experience test stress?</a:t>
            </a:r>
          </a:p>
        </p:txBody>
      </p:sp>
      <p:pic>
        <p:nvPicPr>
          <p:cNvPr name="Picture 13" id="13"/>
          <p:cNvPicPr>
            <a:picLocks noChangeAspect="true"/>
          </p:cNvPicPr>
          <p:nvPr/>
        </p:nvPicPr>
        <p:blipFill>
          <a:blip r:embed="rId11"/>
          <a:srcRect l="0" t="0" r="0" b="0"/>
          <a:stretch>
            <a:fillRect/>
          </a:stretch>
        </p:blipFill>
        <p:spPr>
          <a:xfrm flipH="false" flipV="false" rot="0">
            <a:off x="0" y="0"/>
            <a:ext cx="2203015" cy="1564141"/>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6EA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065363" y="3042186"/>
            <a:ext cx="3981402" cy="1943510"/>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20138" y="2987874"/>
            <a:ext cx="3981402" cy="1943510"/>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586459" y="3042186"/>
            <a:ext cx="3981402" cy="1943510"/>
          </a:xfrm>
          <a:prstGeom prst="rect">
            <a:avLst/>
          </a:prstGeom>
        </p:spPr>
      </p:pic>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17104" y="5355617"/>
            <a:ext cx="3981402" cy="1943510"/>
          </a:xfrm>
          <a:prstGeom prst="rect">
            <a:avLst/>
          </a:prstGeom>
        </p:spPr>
      </p:pic>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488995" y="5355617"/>
            <a:ext cx="3981402" cy="1943510"/>
          </a:xfrm>
          <a:prstGeom prst="rect">
            <a:avLst/>
          </a:prstGeom>
        </p:spPr>
      </p:pic>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986573" y="2987874"/>
            <a:ext cx="3981402" cy="1943510"/>
          </a:xfrm>
          <a:prstGeom prst="rect">
            <a:avLst/>
          </a:prstGeom>
        </p:spPr>
      </p:pic>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465553" y="5355617"/>
            <a:ext cx="3981402" cy="1943510"/>
          </a:xfrm>
          <a:prstGeom prst="rect">
            <a:avLst/>
          </a:prstGeom>
        </p:spPr>
      </p:pic>
      <p:sp>
        <p:nvSpPr>
          <p:cNvPr name="TextBox 9" id="9"/>
          <p:cNvSpPr txBox="true"/>
          <p:nvPr/>
        </p:nvSpPr>
        <p:spPr>
          <a:xfrm rot="0">
            <a:off x="189092" y="334208"/>
            <a:ext cx="14944669" cy="872491"/>
          </a:xfrm>
          <a:prstGeom prst="rect">
            <a:avLst/>
          </a:prstGeom>
        </p:spPr>
        <p:txBody>
          <a:bodyPr anchor="t" rtlCol="false" tIns="0" lIns="0" bIns="0" rIns="0">
            <a:spAutoFit/>
          </a:bodyPr>
          <a:lstStyle/>
          <a:p>
            <a:pPr>
              <a:lnSpc>
                <a:spcPts val="7126"/>
              </a:lnSpc>
            </a:pPr>
            <a:r>
              <a:rPr lang="en-US" sz="5101">
                <a:solidFill>
                  <a:srgbClr val="004A99"/>
                </a:solidFill>
                <a:latin typeface="Nourd Bold Bold"/>
              </a:rPr>
              <a:t>Why might we experience test stress?</a:t>
            </a:r>
          </a:p>
        </p:txBody>
      </p:sp>
      <p:sp>
        <p:nvSpPr>
          <p:cNvPr name="TextBox 10" id="10"/>
          <p:cNvSpPr txBox="true"/>
          <p:nvPr/>
        </p:nvSpPr>
        <p:spPr>
          <a:xfrm rot="0">
            <a:off x="5329672" y="3503535"/>
            <a:ext cx="3295204" cy="864563"/>
          </a:xfrm>
          <a:prstGeom prst="rect">
            <a:avLst/>
          </a:prstGeom>
        </p:spPr>
        <p:txBody>
          <a:bodyPr anchor="t" rtlCol="false" tIns="0" lIns="0" bIns="0" rIns="0">
            <a:spAutoFit/>
          </a:bodyPr>
          <a:lstStyle/>
          <a:p>
            <a:pPr algn="ctr">
              <a:lnSpc>
                <a:spcPts val="3450"/>
              </a:lnSpc>
            </a:pPr>
            <a:r>
              <a:rPr lang="en-US" sz="2486">
                <a:solidFill>
                  <a:srgbClr val="FCFEFE"/>
                </a:solidFill>
                <a:latin typeface="Nourd Bold Bold"/>
              </a:rPr>
              <a:t>Worries they might fail </a:t>
            </a:r>
          </a:p>
        </p:txBody>
      </p:sp>
      <p:sp>
        <p:nvSpPr>
          <p:cNvPr name="TextBox 11" id="11"/>
          <p:cNvSpPr txBox="true"/>
          <p:nvPr/>
        </p:nvSpPr>
        <p:spPr>
          <a:xfrm rot="0">
            <a:off x="11571774" y="5836034"/>
            <a:ext cx="3815844" cy="944575"/>
          </a:xfrm>
          <a:prstGeom prst="rect">
            <a:avLst/>
          </a:prstGeom>
        </p:spPr>
        <p:txBody>
          <a:bodyPr anchor="t" rtlCol="false" tIns="0" lIns="0" bIns="0" rIns="0">
            <a:spAutoFit/>
          </a:bodyPr>
          <a:lstStyle/>
          <a:p>
            <a:pPr algn="ctr">
              <a:lnSpc>
                <a:spcPts val="3872"/>
              </a:lnSpc>
            </a:pPr>
            <a:r>
              <a:rPr lang="en-US" sz="2800">
                <a:solidFill>
                  <a:srgbClr val="FCFEFE"/>
                </a:solidFill>
                <a:latin typeface="Nourd Bold Bold"/>
              </a:rPr>
              <a:t>Feeling unprepared</a:t>
            </a:r>
          </a:p>
        </p:txBody>
      </p:sp>
      <p:sp>
        <p:nvSpPr>
          <p:cNvPr name="TextBox 12" id="12"/>
          <p:cNvSpPr txBox="true"/>
          <p:nvPr/>
        </p:nvSpPr>
        <p:spPr>
          <a:xfrm rot="0">
            <a:off x="13909771" y="3299222"/>
            <a:ext cx="3334779" cy="1466748"/>
          </a:xfrm>
          <a:prstGeom prst="rect">
            <a:avLst/>
          </a:prstGeom>
        </p:spPr>
        <p:txBody>
          <a:bodyPr anchor="t" rtlCol="false" tIns="0" lIns="0" bIns="0" rIns="0">
            <a:spAutoFit/>
          </a:bodyPr>
          <a:lstStyle/>
          <a:p>
            <a:pPr algn="ctr">
              <a:lnSpc>
                <a:spcPts val="3973"/>
              </a:lnSpc>
            </a:pPr>
            <a:r>
              <a:rPr lang="en-US" sz="2873">
                <a:solidFill>
                  <a:srgbClr val="FCFEFE"/>
                </a:solidFill>
                <a:latin typeface="Nourd Bold Bold"/>
              </a:rPr>
              <a:t>Feel they need to compete with others</a:t>
            </a:r>
          </a:p>
        </p:txBody>
      </p:sp>
      <p:sp>
        <p:nvSpPr>
          <p:cNvPr name="TextBox 13" id="13"/>
          <p:cNvSpPr txBox="true"/>
          <p:nvPr/>
        </p:nvSpPr>
        <p:spPr>
          <a:xfrm rot="0">
            <a:off x="9510505" y="3452604"/>
            <a:ext cx="3091120" cy="966424"/>
          </a:xfrm>
          <a:prstGeom prst="rect">
            <a:avLst/>
          </a:prstGeom>
        </p:spPr>
        <p:txBody>
          <a:bodyPr anchor="t" rtlCol="false" tIns="0" lIns="0" bIns="0" rIns="0">
            <a:spAutoFit/>
          </a:bodyPr>
          <a:lstStyle/>
          <a:p>
            <a:pPr algn="ctr">
              <a:lnSpc>
                <a:spcPts val="3974"/>
              </a:lnSpc>
            </a:pPr>
            <a:r>
              <a:rPr lang="en-US" sz="2840">
                <a:solidFill>
                  <a:srgbClr val="FCFEFE"/>
                </a:solidFill>
                <a:latin typeface="Nourd Bold Bold"/>
              </a:rPr>
              <a:t>They want to do really well</a:t>
            </a:r>
          </a:p>
        </p:txBody>
      </p:sp>
      <p:sp>
        <p:nvSpPr>
          <p:cNvPr name="TextBox 14" id="14"/>
          <p:cNvSpPr txBox="true"/>
          <p:nvPr/>
        </p:nvSpPr>
        <p:spPr>
          <a:xfrm rot="0">
            <a:off x="1227145" y="3280119"/>
            <a:ext cx="2967390" cy="1320919"/>
          </a:xfrm>
          <a:prstGeom prst="rect">
            <a:avLst/>
          </a:prstGeom>
        </p:spPr>
        <p:txBody>
          <a:bodyPr anchor="t" rtlCol="false" tIns="0" lIns="0" bIns="0" rIns="0">
            <a:spAutoFit/>
          </a:bodyPr>
          <a:lstStyle/>
          <a:p>
            <a:pPr algn="ctr">
              <a:lnSpc>
                <a:spcPts val="3599"/>
              </a:lnSpc>
            </a:pPr>
            <a:r>
              <a:rPr lang="en-US" sz="2604">
                <a:solidFill>
                  <a:srgbClr val="FCFEFE"/>
                </a:solidFill>
                <a:latin typeface="Nourd Bold Bold"/>
              </a:rPr>
              <a:t>Don't have much spare time to study</a:t>
            </a:r>
          </a:p>
        </p:txBody>
      </p:sp>
      <p:sp>
        <p:nvSpPr>
          <p:cNvPr name="TextBox 15" id="15"/>
          <p:cNvSpPr txBox="true"/>
          <p:nvPr/>
        </p:nvSpPr>
        <p:spPr>
          <a:xfrm rot="0">
            <a:off x="6967899" y="5667557"/>
            <a:ext cx="3612594" cy="1272004"/>
          </a:xfrm>
          <a:prstGeom prst="rect">
            <a:avLst/>
          </a:prstGeom>
        </p:spPr>
        <p:txBody>
          <a:bodyPr anchor="t" rtlCol="false" tIns="0" lIns="0" bIns="0" rIns="0">
            <a:spAutoFit/>
          </a:bodyPr>
          <a:lstStyle/>
          <a:p>
            <a:pPr algn="ctr">
              <a:lnSpc>
                <a:spcPts val="3448"/>
              </a:lnSpc>
            </a:pPr>
            <a:r>
              <a:rPr lang="en-US" sz="2470">
                <a:solidFill>
                  <a:srgbClr val="FCFEFE"/>
                </a:solidFill>
                <a:latin typeface="Nourd Bold Bold"/>
              </a:rPr>
              <a:t>Feel pressure from those around them to get good marks</a:t>
            </a:r>
          </a:p>
        </p:txBody>
      </p:sp>
      <p:sp>
        <p:nvSpPr>
          <p:cNvPr name="TextBox 16" id="16"/>
          <p:cNvSpPr txBox="true"/>
          <p:nvPr/>
        </p:nvSpPr>
        <p:spPr>
          <a:xfrm rot="0">
            <a:off x="2746592" y="5589046"/>
            <a:ext cx="3419323" cy="1419500"/>
          </a:xfrm>
          <a:prstGeom prst="rect">
            <a:avLst/>
          </a:prstGeom>
        </p:spPr>
        <p:txBody>
          <a:bodyPr anchor="t" rtlCol="false" tIns="0" lIns="0" bIns="0" rIns="0">
            <a:spAutoFit/>
          </a:bodyPr>
          <a:lstStyle/>
          <a:p>
            <a:pPr algn="ctr">
              <a:lnSpc>
                <a:spcPts val="3824"/>
              </a:lnSpc>
            </a:pPr>
            <a:r>
              <a:rPr lang="en-US" sz="2751">
                <a:solidFill>
                  <a:srgbClr val="FCFEFE"/>
                </a:solidFill>
                <a:latin typeface="Nourd Bold Bold"/>
              </a:rPr>
              <a:t>Have other things happening in their life</a:t>
            </a:r>
          </a:p>
        </p:txBody>
      </p:sp>
      <p:pic>
        <p:nvPicPr>
          <p:cNvPr name="Picture 17" id="17"/>
          <p:cNvPicPr>
            <a:picLocks noChangeAspect="true"/>
          </p:cNvPicPr>
          <p:nvPr/>
        </p:nvPicPr>
        <p:blipFill>
          <a:blip r:embed="rId4"/>
          <a:srcRect l="0" t="0" r="0" b="0"/>
          <a:stretch>
            <a:fillRect/>
          </a:stretch>
        </p:blipFill>
        <p:spPr>
          <a:xfrm flipH="false" flipV="false" rot="0">
            <a:off x="0" y="8722859"/>
            <a:ext cx="2203015" cy="1564141"/>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68144" y="-435512"/>
            <a:ext cx="12777511" cy="10598201"/>
          </a:xfrm>
          <a:prstGeom prst="rect">
            <a:avLst/>
          </a:prstGeom>
        </p:spPr>
      </p:pic>
      <p:pic>
        <p:nvPicPr>
          <p:cNvPr name="Picture 3" id="3"/>
          <p:cNvPicPr>
            <a:picLocks noChangeAspect="true"/>
          </p:cNvPicPr>
          <p:nvPr/>
        </p:nvPicPr>
        <p:blipFill>
          <a:blip r:embed="rId4"/>
          <a:srcRect l="0" t="0" r="0" b="2205"/>
          <a:stretch>
            <a:fillRect/>
          </a:stretch>
        </p:blipFill>
        <p:spPr>
          <a:xfrm flipH="false" flipV="false" rot="0">
            <a:off x="8608628" y="8554431"/>
            <a:ext cx="3143250" cy="1732569"/>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4142280" y="8111909"/>
            <a:ext cx="2617813" cy="2238594"/>
          </a:xfrm>
          <a:prstGeom prst="rect">
            <a:avLst/>
          </a:prstGeom>
        </p:spPr>
      </p:pic>
      <p:pic>
        <p:nvPicPr>
          <p:cNvPr name="Picture 5" id="5"/>
          <p:cNvPicPr>
            <a:picLocks noChangeAspect="true"/>
          </p:cNvPicPr>
          <p:nvPr/>
        </p:nvPicPr>
        <p:blipFill>
          <a:blip r:embed="rId7"/>
          <a:srcRect l="0" t="0" r="0" b="0"/>
          <a:stretch>
            <a:fillRect/>
          </a:stretch>
        </p:blipFill>
        <p:spPr>
          <a:xfrm flipH="false" flipV="false" rot="0">
            <a:off x="4595241" y="2098891"/>
            <a:ext cx="1714500" cy="962025"/>
          </a:xfrm>
          <a:prstGeom prst="rect">
            <a:avLst/>
          </a:prstGeom>
        </p:spPr>
      </p:pic>
      <p:pic>
        <p:nvPicPr>
          <p:cNvPr name="Picture 6" id="6"/>
          <p:cNvPicPr>
            <a:picLocks noChangeAspect="true"/>
          </p:cNvPicPr>
          <p:nvPr/>
        </p:nvPicPr>
        <p:blipFill>
          <a:blip r:embed="rId7"/>
          <a:srcRect l="0" t="0" r="0" b="0"/>
          <a:stretch>
            <a:fillRect/>
          </a:stretch>
        </p:blipFill>
        <p:spPr>
          <a:xfrm flipH="false" flipV="false" rot="0">
            <a:off x="4595241" y="3115018"/>
            <a:ext cx="1714500" cy="962025"/>
          </a:xfrm>
          <a:prstGeom prst="rect">
            <a:avLst/>
          </a:prstGeom>
        </p:spPr>
      </p:pic>
      <p:pic>
        <p:nvPicPr>
          <p:cNvPr name="Picture 7" id="7"/>
          <p:cNvPicPr>
            <a:picLocks noChangeAspect="true"/>
          </p:cNvPicPr>
          <p:nvPr/>
        </p:nvPicPr>
        <p:blipFill>
          <a:blip r:embed="rId7"/>
          <a:srcRect l="0" t="0" r="0" b="0"/>
          <a:stretch>
            <a:fillRect/>
          </a:stretch>
        </p:blipFill>
        <p:spPr>
          <a:xfrm flipH="false" flipV="false" rot="0">
            <a:off x="4595241" y="4126392"/>
            <a:ext cx="1714500" cy="962025"/>
          </a:xfrm>
          <a:prstGeom prst="rect">
            <a:avLst/>
          </a:prstGeom>
        </p:spPr>
      </p:pic>
      <p:pic>
        <p:nvPicPr>
          <p:cNvPr name="Picture 8" id="8"/>
          <p:cNvPicPr>
            <a:picLocks noChangeAspect="true"/>
          </p:cNvPicPr>
          <p:nvPr/>
        </p:nvPicPr>
        <p:blipFill>
          <a:blip r:embed="rId7"/>
          <a:srcRect l="0" t="0" r="0" b="0"/>
          <a:stretch>
            <a:fillRect/>
          </a:stretch>
        </p:blipFill>
        <p:spPr>
          <a:xfrm flipH="false" flipV="false" rot="0">
            <a:off x="4595241" y="5137756"/>
            <a:ext cx="1714500" cy="962025"/>
          </a:xfrm>
          <a:prstGeom prst="rect">
            <a:avLst/>
          </a:prstGeom>
        </p:spPr>
      </p:pic>
      <p:pic>
        <p:nvPicPr>
          <p:cNvPr name="Picture 9" id="9"/>
          <p:cNvPicPr>
            <a:picLocks noChangeAspect="true"/>
          </p:cNvPicPr>
          <p:nvPr/>
        </p:nvPicPr>
        <p:blipFill>
          <a:blip r:embed="rId7"/>
          <a:srcRect l="0" t="0" r="0" b="0"/>
          <a:stretch>
            <a:fillRect/>
          </a:stretch>
        </p:blipFill>
        <p:spPr>
          <a:xfrm flipH="false" flipV="false" rot="0">
            <a:off x="4595241" y="6183640"/>
            <a:ext cx="1714500" cy="962025"/>
          </a:xfrm>
          <a:prstGeom prst="rect">
            <a:avLst/>
          </a:prstGeom>
        </p:spPr>
      </p:pic>
      <p:pic>
        <p:nvPicPr>
          <p:cNvPr name="Picture 10" id="10"/>
          <p:cNvPicPr>
            <a:picLocks noChangeAspect="true"/>
          </p:cNvPicPr>
          <p:nvPr/>
        </p:nvPicPr>
        <p:blipFill>
          <a:blip r:embed="rId7"/>
          <a:srcRect l="0" t="0" r="0" b="0"/>
          <a:stretch>
            <a:fillRect/>
          </a:stretch>
        </p:blipFill>
        <p:spPr>
          <a:xfrm flipH="false" flipV="false" rot="0">
            <a:off x="4595241" y="7233114"/>
            <a:ext cx="1714500" cy="962025"/>
          </a:xfrm>
          <a:prstGeom prst="rect">
            <a:avLst/>
          </a:prstGeom>
        </p:spPr>
      </p:pic>
      <p:pic>
        <p:nvPicPr>
          <p:cNvPr name="Picture 11" id="11"/>
          <p:cNvPicPr>
            <a:picLocks noChangeAspect="true"/>
          </p:cNvPicPr>
          <p:nvPr/>
        </p:nvPicPr>
        <p:blipFill>
          <a:blip r:embed="rId8"/>
          <a:srcRect l="525" t="0" r="47" b="0"/>
          <a:stretch>
            <a:fillRect/>
          </a:stretch>
        </p:blipFill>
        <p:spPr>
          <a:xfrm flipH="false" flipV="false" rot="0">
            <a:off x="11747468" y="1011907"/>
            <a:ext cx="5615454" cy="8560727"/>
          </a:xfrm>
          <a:prstGeom prst="rect">
            <a:avLst/>
          </a:prstGeom>
        </p:spPr>
      </p:pic>
      <p:pic>
        <p:nvPicPr>
          <p:cNvPr name="Picture 12" id="12"/>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3388178" y="2852642"/>
            <a:ext cx="1549308" cy="977979"/>
          </a:xfrm>
          <a:prstGeom prst="rect">
            <a:avLst/>
          </a:prstGeom>
        </p:spPr>
      </p:pic>
      <p:pic>
        <p:nvPicPr>
          <p:cNvPr name="Picture 13" id="13"/>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14476343" y="4357507"/>
            <a:ext cx="403755" cy="587797"/>
          </a:xfrm>
          <a:prstGeom prst="rect">
            <a:avLst/>
          </a:prstGeom>
        </p:spPr>
      </p:pic>
      <p:pic>
        <p:nvPicPr>
          <p:cNvPr name="Picture 14" id="14"/>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14131757" y="1284141"/>
            <a:ext cx="814749" cy="765610"/>
          </a:xfrm>
          <a:prstGeom prst="rect">
            <a:avLst/>
          </a:prstGeom>
        </p:spPr>
      </p:pic>
      <p:pic>
        <p:nvPicPr>
          <p:cNvPr name="Picture 15" id="15"/>
          <p:cNvPicPr>
            <a:picLocks noChangeAspect="true"/>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0" t="0" r="0" b="0"/>
          <a:stretch>
            <a:fillRect/>
          </a:stretch>
        </p:blipFill>
        <p:spPr>
          <a:xfrm flipH="false" flipV="false" rot="0">
            <a:off x="15559478" y="1314821"/>
            <a:ext cx="515331" cy="579130"/>
          </a:xfrm>
          <a:prstGeom prst="rect">
            <a:avLst/>
          </a:prstGeom>
        </p:spPr>
      </p:pic>
      <p:pic>
        <p:nvPicPr>
          <p:cNvPr name="Picture 16" id="16"/>
          <p:cNvPicPr>
            <a:picLocks noChangeAspect="true"/>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l="0" t="0" r="0" b="0"/>
          <a:stretch>
            <a:fillRect/>
          </a:stretch>
        </p:blipFill>
        <p:spPr>
          <a:xfrm flipH="false" flipV="false" rot="0">
            <a:off x="16647414" y="2228317"/>
            <a:ext cx="390973" cy="434350"/>
          </a:xfrm>
          <a:prstGeom prst="rect">
            <a:avLst/>
          </a:prstGeom>
        </p:spPr>
      </p:pic>
      <p:grpSp>
        <p:nvGrpSpPr>
          <p:cNvPr name="Group 17" id="17"/>
          <p:cNvGrpSpPr>
            <a:grpSpLocks noChangeAspect="true"/>
          </p:cNvGrpSpPr>
          <p:nvPr/>
        </p:nvGrpSpPr>
        <p:grpSpPr>
          <a:xfrm rot="0">
            <a:off x="14663709" y="4795399"/>
            <a:ext cx="10658" cy="8801"/>
            <a:chOff x="0" y="0"/>
            <a:chExt cx="14211" cy="11735"/>
          </a:xfrm>
        </p:grpSpPr>
        <p:sp>
          <p:nvSpPr>
            <p:cNvPr name="Freeform 18" id="18"/>
            <p:cNvSpPr/>
            <p:nvPr/>
          </p:nvSpPr>
          <p:spPr>
            <a:xfrm flipH="false" flipV="false">
              <a:off x="0" y="0"/>
              <a:ext cx="14224" cy="11684"/>
            </a:xfrm>
            <a:custGeom>
              <a:avLst/>
              <a:gdLst/>
              <a:ahLst/>
              <a:cxnLst/>
              <a:rect r="r" b="b" t="t" l="l"/>
              <a:pathLst>
                <a:path h="11684" w="14224">
                  <a:moveTo>
                    <a:pt x="14224" y="0"/>
                  </a:moveTo>
                  <a:lnTo>
                    <a:pt x="6604" y="10795"/>
                  </a:lnTo>
                  <a:lnTo>
                    <a:pt x="6604" y="10795"/>
                  </a:lnTo>
                  <a:cubicBezTo>
                    <a:pt x="10668" y="9017"/>
                    <a:pt x="13335" y="4953"/>
                    <a:pt x="14224" y="0"/>
                  </a:cubicBezTo>
                  <a:close/>
                  <a:moveTo>
                    <a:pt x="5334" y="11303"/>
                  </a:moveTo>
                  <a:lnTo>
                    <a:pt x="0" y="11557"/>
                  </a:lnTo>
                  <a:cubicBezTo>
                    <a:pt x="635" y="11684"/>
                    <a:pt x="1397" y="11684"/>
                    <a:pt x="2032" y="11684"/>
                  </a:cubicBezTo>
                  <a:cubicBezTo>
                    <a:pt x="3175" y="11684"/>
                    <a:pt x="4318" y="11557"/>
                    <a:pt x="5334" y="11303"/>
                  </a:cubicBezTo>
                  <a:close/>
                </a:path>
              </a:pathLst>
            </a:custGeom>
            <a:blipFill>
              <a:blip r:embed="rId19"/>
              <a:stretch>
                <a:fillRect l="-8839" r="-7410" t="-11847" b="-7608"/>
              </a:stretch>
            </a:blipFill>
          </p:spPr>
        </p:sp>
      </p:grpSp>
      <p:grpSp>
        <p:nvGrpSpPr>
          <p:cNvPr name="Group 19" id="19"/>
          <p:cNvGrpSpPr>
            <a:grpSpLocks noChangeAspect="true"/>
          </p:cNvGrpSpPr>
          <p:nvPr/>
        </p:nvGrpSpPr>
        <p:grpSpPr>
          <a:xfrm rot="0">
            <a:off x="14650536" y="4774168"/>
            <a:ext cx="24089" cy="29899"/>
            <a:chOff x="0" y="0"/>
            <a:chExt cx="32118" cy="39865"/>
          </a:xfrm>
        </p:grpSpPr>
        <p:sp>
          <p:nvSpPr>
            <p:cNvPr name="Freeform 20" id="20"/>
            <p:cNvSpPr/>
            <p:nvPr/>
          </p:nvSpPr>
          <p:spPr>
            <a:xfrm flipH="false" flipV="false">
              <a:off x="-2286" y="0"/>
              <a:ext cx="34798" cy="39878"/>
            </a:xfrm>
            <a:custGeom>
              <a:avLst/>
              <a:gdLst/>
              <a:ahLst/>
              <a:cxnLst/>
              <a:rect r="r" b="b" t="t" l="l"/>
              <a:pathLst>
                <a:path h="39878" w="34798">
                  <a:moveTo>
                    <a:pt x="14732" y="0"/>
                  </a:moveTo>
                  <a:cubicBezTo>
                    <a:pt x="13335" y="0"/>
                    <a:pt x="11938" y="254"/>
                    <a:pt x="10541" y="762"/>
                  </a:cubicBezTo>
                  <a:cubicBezTo>
                    <a:pt x="2794" y="3937"/>
                    <a:pt x="0" y="15113"/>
                    <a:pt x="4318" y="25654"/>
                  </a:cubicBezTo>
                  <a:cubicBezTo>
                    <a:pt x="7493" y="33528"/>
                    <a:pt x="13716" y="38862"/>
                    <a:pt x="19812" y="39878"/>
                  </a:cubicBezTo>
                  <a:lnTo>
                    <a:pt x="25146" y="39624"/>
                  </a:lnTo>
                  <a:cubicBezTo>
                    <a:pt x="25527" y="39497"/>
                    <a:pt x="25781" y="39370"/>
                    <a:pt x="26162" y="39243"/>
                  </a:cubicBezTo>
                  <a:cubicBezTo>
                    <a:pt x="26289" y="39243"/>
                    <a:pt x="26289" y="39116"/>
                    <a:pt x="26416" y="39116"/>
                  </a:cubicBezTo>
                  <a:lnTo>
                    <a:pt x="34036" y="28321"/>
                  </a:lnTo>
                  <a:cubicBezTo>
                    <a:pt x="34798" y="24130"/>
                    <a:pt x="34290" y="19177"/>
                    <a:pt x="32385" y="14351"/>
                  </a:cubicBezTo>
                  <a:cubicBezTo>
                    <a:pt x="28829" y="5715"/>
                    <a:pt x="21590" y="0"/>
                    <a:pt x="14732" y="0"/>
                  </a:cubicBezTo>
                  <a:close/>
                </a:path>
              </a:pathLst>
            </a:custGeom>
            <a:blipFill>
              <a:blip r:embed="rId20"/>
              <a:stretch>
                <a:fillRect l="-10886" r="-4522" t="-3025" b="-2579"/>
              </a:stretch>
            </a:blipFill>
          </p:spPr>
        </p:sp>
      </p:grpSp>
      <p:grpSp>
        <p:nvGrpSpPr>
          <p:cNvPr name="Group 21" id="21"/>
          <p:cNvGrpSpPr>
            <a:grpSpLocks noChangeAspect="true"/>
          </p:cNvGrpSpPr>
          <p:nvPr/>
        </p:nvGrpSpPr>
        <p:grpSpPr>
          <a:xfrm rot="0">
            <a:off x="14603787" y="4794018"/>
            <a:ext cx="14221" cy="12868"/>
            <a:chOff x="0" y="0"/>
            <a:chExt cx="18961" cy="17158"/>
          </a:xfrm>
        </p:grpSpPr>
        <p:sp>
          <p:nvSpPr>
            <p:cNvPr name="Freeform 22" id="22"/>
            <p:cNvSpPr/>
            <p:nvPr/>
          </p:nvSpPr>
          <p:spPr>
            <a:xfrm flipH="false" flipV="false">
              <a:off x="-381" y="0"/>
              <a:ext cx="19431" cy="17145"/>
            </a:xfrm>
            <a:custGeom>
              <a:avLst/>
              <a:gdLst/>
              <a:ahLst/>
              <a:cxnLst/>
              <a:rect r="r" b="b" t="t" l="l"/>
              <a:pathLst>
                <a:path h="17145" w="19431">
                  <a:moveTo>
                    <a:pt x="889" y="0"/>
                  </a:moveTo>
                  <a:cubicBezTo>
                    <a:pt x="635" y="1016"/>
                    <a:pt x="508" y="2032"/>
                    <a:pt x="381" y="3048"/>
                  </a:cubicBezTo>
                  <a:cubicBezTo>
                    <a:pt x="0" y="10541"/>
                    <a:pt x="3937" y="16764"/>
                    <a:pt x="9398" y="17145"/>
                  </a:cubicBezTo>
                  <a:cubicBezTo>
                    <a:pt x="9525" y="17145"/>
                    <a:pt x="9652" y="17145"/>
                    <a:pt x="9906" y="17145"/>
                  </a:cubicBezTo>
                  <a:cubicBezTo>
                    <a:pt x="14097" y="17145"/>
                    <a:pt x="17780" y="13589"/>
                    <a:pt x="19431" y="8509"/>
                  </a:cubicBezTo>
                  <a:lnTo>
                    <a:pt x="889" y="0"/>
                  </a:lnTo>
                  <a:close/>
                </a:path>
              </a:pathLst>
            </a:custGeom>
            <a:blipFill>
              <a:blip r:embed="rId21"/>
              <a:stretch>
                <a:fillRect l="-6590" r="-4593" t="-4444" b="-7259"/>
              </a:stretch>
            </a:blipFill>
          </p:spPr>
        </p:sp>
      </p:grpSp>
      <p:grpSp>
        <p:nvGrpSpPr>
          <p:cNvPr name="Group 23" id="23"/>
          <p:cNvGrpSpPr>
            <a:grpSpLocks noChangeAspect="true"/>
          </p:cNvGrpSpPr>
          <p:nvPr/>
        </p:nvGrpSpPr>
        <p:grpSpPr>
          <a:xfrm rot="0">
            <a:off x="14604159" y="4786636"/>
            <a:ext cx="14449" cy="13735"/>
            <a:chOff x="0" y="0"/>
            <a:chExt cx="19266" cy="18313"/>
          </a:xfrm>
        </p:grpSpPr>
        <p:sp>
          <p:nvSpPr>
            <p:cNvPr name="Freeform 24" id="24"/>
            <p:cNvSpPr/>
            <p:nvPr/>
          </p:nvSpPr>
          <p:spPr>
            <a:xfrm flipH="false" flipV="false">
              <a:off x="0" y="0"/>
              <a:ext cx="19685" cy="18288"/>
            </a:xfrm>
            <a:custGeom>
              <a:avLst/>
              <a:gdLst/>
              <a:ahLst/>
              <a:cxnLst/>
              <a:rect r="r" b="b" t="t" l="l"/>
              <a:pathLst>
                <a:path h="18288" w="19685">
                  <a:moveTo>
                    <a:pt x="9779" y="0"/>
                  </a:moveTo>
                  <a:cubicBezTo>
                    <a:pt x="5334" y="0"/>
                    <a:pt x="1397" y="4064"/>
                    <a:pt x="0" y="9779"/>
                  </a:cubicBezTo>
                  <a:lnTo>
                    <a:pt x="18415" y="18288"/>
                  </a:lnTo>
                  <a:cubicBezTo>
                    <a:pt x="18796" y="17018"/>
                    <a:pt x="19050" y="15621"/>
                    <a:pt x="19177" y="14097"/>
                  </a:cubicBezTo>
                  <a:cubicBezTo>
                    <a:pt x="19685" y="6731"/>
                    <a:pt x="15748" y="381"/>
                    <a:pt x="10287" y="0"/>
                  </a:cubicBezTo>
                  <a:cubicBezTo>
                    <a:pt x="10160" y="0"/>
                    <a:pt x="9906" y="0"/>
                    <a:pt x="9779" y="0"/>
                  </a:cubicBezTo>
                  <a:close/>
                </a:path>
              </a:pathLst>
            </a:custGeom>
            <a:blipFill>
              <a:blip r:embed="rId22"/>
              <a:stretch>
                <a:fillRect l="-5616" r="-8293" t="-4166" b="-7291"/>
              </a:stretch>
            </a:blipFill>
          </p:spPr>
        </p:sp>
      </p:grpSp>
      <p:grpSp>
        <p:nvGrpSpPr>
          <p:cNvPr name="Group 25" id="25"/>
          <p:cNvGrpSpPr>
            <a:grpSpLocks noChangeAspect="true"/>
          </p:cNvGrpSpPr>
          <p:nvPr/>
        </p:nvGrpSpPr>
        <p:grpSpPr>
          <a:xfrm rot="0">
            <a:off x="14697180" y="4745126"/>
            <a:ext cx="13154" cy="18374"/>
            <a:chOff x="0" y="0"/>
            <a:chExt cx="17539" cy="24498"/>
          </a:xfrm>
        </p:grpSpPr>
        <p:sp>
          <p:nvSpPr>
            <p:cNvPr name="Freeform 26" id="26"/>
            <p:cNvSpPr/>
            <p:nvPr/>
          </p:nvSpPr>
          <p:spPr>
            <a:xfrm flipH="false" flipV="false">
              <a:off x="0" y="0"/>
              <a:ext cx="19431" cy="24511"/>
            </a:xfrm>
            <a:custGeom>
              <a:avLst/>
              <a:gdLst/>
              <a:ahLst/>
              <a:cxnLst/>
              <a:rect r="r" b="b" t="t" l="l"/>
              <a:pathLst>
                <a:path h="24511" w="19431">
                  <a:moveTo>
                    <a:pt x="12065" y="0"/>
                  </a:moveTo>
                  <a:lnTo>
                    <a:pt x="3683" y="16256"/>
                  </a:lnTo>
                  <a:cubicBezTo>
                    <a:pt x="3810" y="16383"/>
                    <a:pt x="3937" y="16510"/>
                    <a:pt x="4064" y="16637"/>
                  </a:cubicBezTo>
                  <a:lnTo>
                    <a:pt x="3048" y="17653"/>
                  </a:lnTo>
                  <a:lnTo>
                    <a:pt x="0" y="23495"/>
                  </a:lnTo>
                  <a:cubicBezTo>
                    <a:pt x="2032" y="24130"/>
                    <a:pt x="4064" y="24511"/>
                    <a:pt x="5969" y="24511"/>
                  </a:cubicBezTo>
                  <a:cubicBezTo>
                    <a:pt x="9398" y="24511"/>
                    <a:pt x="12573" y="23368"/>
                    <a:pt x="14732" y="21082"/>
                  </a:cubicBezTo>
                  <a:cubicBezTo>
                    <a:pt x="19431" y="16002"/>
                    <a:pt x="18161" y="6985"/>
                    <a:pt x="12065" y="0"/>
                  </a:cubicBezTo>
                  <a:close/>
                </a:path>
              </a:pathLst>
            </a:custGeom>
            <a:blipFill>
              <a:blip r:embed="rId23"/>
              <a:stretch>
                <a:fillRect l="-5923" r="-14716" t="-4663" b="-5233"/>
              </a:stretch>
            </a:blipFill>
          </p:spPr>
        </p:sp>
      </p:grpSp>
      <p:pic>
        <p:nvPicPr>
          <p:cNvPr name="Picture 27" id="27"/>
          <p:cNvPicPr>
            <a:picLocks noChangeAspect="true"/>
          </p:cNvPicPr>
          <p:nvPr/>
        </p:nvPicPr>
        <p:blipFill>
          <a:blip r:embed="rId24"/>
          <a:srcRect l="0" t="0" r="0" b="0"/>
          <a:stretch>
            <a:fillRect/>
          </a:stretch>
        </p:blipFill>
        <p:spPr>
          <a:xfrm flipH="false" flipV="false" rot="0">
            <a:off x="14699428" y="4757299"/>
            <a:ext cx="781" cy="1029"/>
          </a:xfrm>
          <a:prstGeom prst="rect">
            <a:avLst/>
          </a:prstGeom>
        </p:spPr>
      </p:pic>
      <p:grpSp>
        <p:nvGrpSpPr>
          <p:cNvPr name="Group 28" id="28"/>
          <p:cNvGrpSpPr>
            <a:grpSpLocks noChangeAspect="true"/>
          </p:cNvGrpSpPr>
          <p:nvPr/>
        </p:nvGrpSpPr>
        <p:grpSpPr>
          <a:xfrm rot="0">
            <a:off x="14684997" y="4738897"/>
            <a:ext cx="21203" cy="23841"/>
            <a:chOff x="0" y="0"/>
            <a:chExt cx="28270" cy="31788"/>
          </a:xfrm>
        </p:grpSpPr>
        <p:sp>
          <p:nvSpPr>
            <p:cNvPr name="Freeform 29" id="29"/>
            <p:cNvSpPr/>
            <p:nvPr/>
          </p:nvSpPr>
          <p:spPr>
            <a:xfrm flipH="false" flipV="false">
              <a:off x="-2286" y="0"/>
              <a:ext cx="30607" cy="31877"/>
            </a:xfrm>
            <a:custGeom>
              <a:avLst/>
              <a:gdLst/>
              <a:ahLst/>
              <a:cxnLst/>
              <a:rect r="r" b="b" t="t" l="l"/>
              <a:pathLst>
                <a:path h="31877" w="30607">
                  <a:moveTo>
                    <a:pt x="13970" y="0"/>
                  </a:moveTo>
                  <a:cubicBezTo>
                    <a:pt x="10414" y="0"/>
                    <a:pt x="7366" y="1143"/>
                    <a:pt x="5207" y="3429"/>
                  </a:cubicBezTo>
                  <a:cubicBezTo>
                    <a:pt x="0" y="9017"/>
                    <a:pt x="2032" y="19304"/>
                    <a:pt x="9779" y="26543"/>
                  </a:cubicBezTo>
                  <a:cubicBezTo>
                    <a:pt x="12446" y="29083"/>
                    <a:pt x="15494" y="30861"/>
                    <a:pt x="18542" y="31877"/>
                  </a:cubicBezTo>
                  <a:lnTo>
                    <a:pt x="21590" y="26035"/>
                  </a:lnTo>
                  <a:lnTo>
                    <a:pt x="22352" y="24638"/>
                  </a:lnTo>
                  <a:lnTo>
                    <a:pt x="30607" y="8255"/>
                  </a:lnTo>
                  <a:cubicBezTo>
                    <a:pt x="29972" y="7620"/>
                    <a:pt x="29337" y="6985"/>
                    <a:pt x="28575" y="6350"/>
                  </a:cubicBezTo>
                  <a:cubicBezTo>
                    <a:pt x="24130" y="2159"/>
                    <a:pt x="18669" y="0"/>
                    <a:pt x="13970" y="0"/>
                  </a:cubicBezTo>
                  <a:close/>
                </a:path>
              </a:pathLst>
            </a:custGeom>
            <a:blipFill>
              <a:blip r:embed="rId25"/>
              <a:stretch>
                <a:fillRect l="-11534" r="-3322" t="-2390" b="-3147"/>
              </a:stretch>
            </a:blipFill>
          </p:spPr>
        </p:sp>
      </p:grpSp>
      <p:grpSp>
        <p:nvGrpSpPr>
          <p:cNvPr name="Group 30" id="30"/>
          <p:cNvGrpSpPr>
            <a:grpSpLocks noChangeAspect="true"/>
          </p:cNvGrpSpPr>
          <p:nvPr/>
        </p:nvGrpSpPr>
        <p:grpSpPr>
          <a:xfrm rot="0">
            <a:off x="14714668" y="4685938"/>
            <a:ext cx="10925" cy="19117"/>
            <a:chOff x="0" y="0"/>
            <a:chExt cx="14567" cy="25489"/>
          </a:xfrm>
        </p:grpSpPr>
        <p:sp>
          <p:nvSpPr>
            <p:cNvPr name="Freeform 31" id="31"/>
            <p:cNvSpPr/>
            <p:nvPr/>
          </p:nvSpPr>
          <p:spPr>
            <a:xfrm flipH="false" flipV="false">
              <a:off x="0" y="0"/>
              <a:ext cx="14986" cy="25527"/>
            </a:xfrm>
            <a:custGeom>
              <a:avLst/>
              <a:gdLst/>
              <a:ahLst/>
              <a:cxnLst/>
              <a:rect r="r" b="b" t="t" l="l"/>
              <a:pathLst>
                <a:path h="25527" w="14986">
                  <a:moveTo>
                    <a:pt x="0" y="0"/>
                  </a:moveTo>
                  <a:lnTo>
                    <a:pt x="4572" y="25527"/>
                  </a:lnTo>
                  <a:cubicBezTo>
                    <a:pt x="10287" y="23495"/>
                    <a:pt x="14224" y="19431"/>
                    <a:pt x="14605" y="14478"/>
                  </a:cubicBezTo>
                  <a:cubicBezTo>
                    <a:pt x="14986" y="7747"/>
                    <a:pt x="8763" y="1778"/>
                    <a:pt x="0" y="0"/>
                  </a:cubicBezTo>
                  <a:close/>
                </a:path>
              </a:pathLst>
            </a:custGeom>
            <a:blipFill>
              <a:blip r:embed="rId26"/>
              <a:stretch>
                <a:fillRect l="-8598" r="-10135" t="-3631" b="-4577"/>
              </a:stretch>
            </a:blipFill>
          </p:spPr>
        </p:sp>
      </p:grpSp>
      <p:grpSp>
        <p:nvGrpSpPr>
          <p:cNvPr name="Group 32" id="32"/>
          <p:cNvGrpSpPr>
            <a:grpSpLocks noChangeAspect="true"/>
          </p:cNvGrpSpPr>
          <p:nvPr/>
        </p:nvGrpSpPr>
        <p:grpSpPr>
          <a:xfrm rot="0">
            <a:off x="14697227" y="4685548"/>
            <a:ext cx="20841" cy="20488"/>
            <a:chOff x="0" y="0"/>
            <a:chExt cx="27788" cy="27318"/>
          </a:xfrm>
        </p:grpSpPr>
        <p:sp>
          <p:nvSpPr>
            <p:cNvPr name="Freeform 33" id="33"/>
            <p:cNvSpPr/>
            <p:nvPr/>
          </p:nvSpPr>
          <p:spPr>
            <a:xfrm flipH="false" flipV="false">
              <a:off x="-508" y="0"/>
              <a:ext cx="28194" cy="27305"/>
            </a:xfrm>
            <a:custGeom>
              <a:avLst/>
              <a:gdLst/>
              <a:ahLst/>
              <a:cxnLst/>
              <a:rect r="r" b="b" t="t" l="l"/>
              <a:pathLst>
                <a:path h="27305" w="28194">
                  <a:moveTo>
                    <a:pt x="18542" y="0"/>
                  </a:moveTo>
                  <a:cubicBezTo>
                    <a:pt x="8890" y="0"/>
                    <a:pt x="1016" y="5334"/>
                    <a:pt x="508" y="12319"/>
                  </a:cubicBezTo>
                  <a:cubicBezTo>
                    <a:pt x="0" y="19812"/>
                    <a:pt x="8001" y="26543"/>
                    <a:pt x="18415" y="27178"/>
                  </a:cubicBezTo>
                  <a:cubicBezTo>
                    <a:pt x="19050" y="27178"/>
                    <a:pt x="19685" y="27305"/>
                    <a:pt x="20193" y="27305"/>
                  </a:cubicBezTo>
                  <a:cubicBezTo>
                    <a:pt x="23114" y="27305"/>
                    <a:pt x="25781" y="26797"/>
                    <a:pt x="28194" y="26035"/>
                  </a:cubicBezTo>
                  <a:lnTo>
                    <a:pt x="23749" y="508"/>
                  </a:lnTo>
                  <a:cubicBezTo>
                    <a:pt x="22606" y="254"/>
                    <a:pt x="21590" y="127"/>
                    <a:pt x="20320" y="127"/>
                  </a:cubicBezTo>
                  <a:cubicBezTo>
                    <a:pt x="19812" y="0"/>
                    <a:pt x="19177" y="0"/>
                    <a:pt x="18542" y="0"/>
                  </a:cubicBezTo>
                  <a:close/>
                </a:path>
              </a:pathLst>
            </a:custGeom>
            <a:blipFill>
              <a:blip r:embed="rId27"/>
              <a:stretch>
                <a:fillRect l="-6425" r="-3850" t="-4000" b="-4697"/>
              </a:stretch>
            </a:blipFill>
          </p:spPr>
        </p:sp>
      </p:grpSp>
      <p:grpSp>
        <p:nvGrpSpPr>
          <p:cNvPr name="Group 34" id="34"/>
          <p:cNvGrpSpPr>
            <a:grpSpLocks noChangeAspect="true"/>
          </p:cNvGrpSpPr>
          <p:nvPr/>
        </p:nvGrpSpPr>
        <p:grpSpPr>
          <a:xfrm rot="0">
            <a:off x="14678644" y="4657306"/>
            <a:ext cx="20555" cy="11801"/>
            <a:chOff x="0" y="0"/>
            <a:chExt cx="27407" cy="15735"/>
          </a:xfrm>
        </p:grpSpPr>
        <p:sp>
          <p:nvSpPr>
            <p:cNvPr name="Freeform 35" id="35"/>
            <p:cNvSpPr/>
            <p:nvPr/>
          </p:nvSpPr>
          <p:spPr>
            <a:xfrm flipH="false" flipV="false">
              <a:off x="0" y="0"/>
              <a:ext cx="27686" cy="15748"/>
            </a:xfrm>
            <a:custGeom>
              <a:avLst/>
              <a:gdLst/>
              <a:ahLst/>
              <a:cxnLst/>
              <a:rect r="r" b="b" t="t" l="l"/>
              <a:pathLst>
                <a:path h="15748" w="27686">
                  <a:moveTo>
                    <a:pt x="13716" y="0"/>
                  </a:moveTo>
                  <a:cubicBezTo>
                    <a:pt x="12573" y="0"/>
                    <a:pt x="11430" y="127"/>
                    <a:pt x="10287" y="254"/>
                  </a:cubicBezTo>
                  <a:cubicBezTo>
                    <a:pt x="6096" y="1016"/>
                    <a:pt x="2413" y="2794"/>
                    <a:pt x="0" y="5207"/>
                  </a:cubicBezTo>
                  <a:lnTo>
                    <a:pt x="25400" y="15748"/>
                  </a:lnTo>
                  <a:cubicBezTo>
                    <a:pt x="26924" y="13589"/>
                    <a:pt x="27686" y="11176"/>
                    <a:pt x="27305" y="8763"/>
                  </a:cubicBezTo>
                  <a:cubicBezTo>
                    <a:pt x="26416" y="3556"/>
                    <a:pt x="20701" y="0"/>
                    <a:pt x="13716" y="0"/>
                  </a:cubicBezTo>
                  <a:close/>
                </a:path>
              </a:pathLst>
            </a:custGeom>
            <a:blipFill>
              <a:blip r:embed="rId28"/>
              <a:stretch>
                <a:fillRect l="-2966" r="-3538" t="-5564" b="-8225"/>
              </a:stretch>
            </a:blipFill>
          </p:spPr>
        </p:sp>
      </p:grpSp>
      <p:grpSp>
        <p:nvGrpSpPr>
          <p:cNvPr name="Group 36" id="36"/>
          <p:cNvGrpSpPr>
            <a:grpSpLocks noChangeAspect="true"/>
          </p:cNvGrpSpPr>
          <p:nvPr/>
        </p:nvGrpSpPr>
        <p:grpSpPr>
          <a:xfrm rot="0">
            <a:off x="14676187" y="4661249"/>
            <a:ext cx="21517" cy="12925"/>
            <a:chOff x="0" y="0"/>
            <a:chExt cx="28689" cy="17234"/>
          </a:xfrm>
        </p:grpSpPr>
        <p:sp>
          <p:nvSpPr>
            <p:cNvPr name="Freeform 37" id="37"/>
            <p:cNvSpPr/>
            <p:nvPr/>
          </p:nvSpPr>
          <p:spPr>
            <a:xfrm flipH="false" flipV="false">
              <a:off x="-381" y="0"/>
              <a:ext cx="29083" cy="17272"/>
            </a:xfrm>
            <a:custGeom>
              <a:avLst/>
              <a:gdLst/>
              <a:ahLst/>
              <a:cxnLst/>
              <a:rect r="r" b="b" t="t" l="l"/>
              <a:pathLst>
                <a:path h="17272" w="29083">
                  <a:moveTo>
                    <a:pt x="3683" y="0"/>
                  </a:moveTo>
                  <a:cubicBezTo>
                    <a:pt x="1270" y="2413"/>
                    <a:pt x="0" y="5461"/>
                    <a:pt x="508" y="8509"/>
                  </a:cubicBezTo>
                  <a:cubicBezTo>
                    <a:pt x="1397" y="13716"/>
                    <a:pt x="7112" y="17272"/>
                    <a:pt x="14097" y="17272"/>
                  </a:cubicBezTo>
                  <a:cubicBezTo>
                    <a:pt x="15240" y="17272"/>
                    <a:pt x="16383" y="17145"/>
                    <a:pt x="17526" y="17018"/>
                  </a:cubicBezTo>
                  <a:cubicBezTo>
                    <a:pt x="22606" y="16256"/>
                    <a:pt x="26797" y="13716"/>
                    <a:pt x="29083" y="10541"/>
                  </a:cubicBezTo>
                  <a:lnTo>
                    <a:pt x="3683" y="0"/>
                  </a:lnTo>
                  <a:close/>
                </a:path>
              </a:pathLst>
            </a:custGeom>
            <a:blipFill>
              <a:blip r:embed="rId29"/>
              <a:stretch>
                <a:fillRect l="-4882" r="-3586" t="-4632" b="-6249"/>
              </a:stretch>
            </a:blipFill>
          </p:spPr>
        </p:sp>
      </p:grpSp>
      <p:grpSp>
        <p:nvGrpSpPr>
          <p:cNvPr name="Group 38" id="38"/>
          <p:cNvGrpSpPr>
            <a:grpSpLocks noChangeAspect="true"/>
          </p:cNvGrpSpPr>
          <p:nvPr/>
        </p:nvGrpSpPr>
        <p:grpSpPr>
          <a:xfrm rot="0">
            <a:off x="14697256" y="4615853"/>
            <a:ext cx="16897" cy="12173"/>
            <a:chOff x="0" y="0"/>
            <a:chExt cx="22530" cy="16231"/>
          </a:xfrm>
        </p:grpSpPr>
        <p:sp>
          <p:nvSpPr>
            <p:cNvPr name="Freeform 39" id="39"/>
            <p:cNvSpPr/>
            <p:nvPr/>
          </p:nvSpPr>
          <p:spPr>
            <a:xfrm flipH="false" flipV="false">
              <a:off x="-127" y="0"/>
              <a:ext cx="22860" cy="16256"/>
            </a:xfrm>
            <a:custGeom>
              <a:avLst/>
              <a:gdLst/>
              <a:ahLst/>
              <a:cxnLst/>
              <a:rect r="r" b="b" t="t" l="l"/>
              <a:pathLst>
                <a:path h="16256" w="22860">
                  <a:moveTo>
                    <a:pt x="11176" y="0"/>
                  </a:moveTo>
                  <a:cubicBezTo>
                    <a:pt x="5207" y="0"/>
                    <a:pt x="254" y="3429"/>
                    <a:pt x="127" y="7747"/>
                  </a:cubicBezTo>
                  <a:cubicBezTo>
                    <a:pt x="0" y="12192"/>
                    <a:pt x="4826" y="16002"/>
                    <a:pt x="11049" y="16256"/>
                  </a:cubicBezTo>
                  <a:cubicBezTo>
                    <a:pt x="11176" y="16256"/>
                    <a:pt x="11430" y="16256"/>
                    <a:pt x="11557" y="16256"/>
                  </a:cubicBezTo>
                  <a:cubicBezTo>
                    <a:pt x="17526" y="16256"/>
                    <a:pt x="22352" y="12827"/>
                    <a:pt x="22606" y="8509"/>
                  </a:cubicBezTo>
                  <a:cubicBezTo>
                    <a:pt x="22860" y="4064"/>
                    <a:pt x="17907" y="254"/>
                    <a:pt x="11684" y="0"/>
                  </a:cubicBezTo>
                  <a:cubicBezTo>
                    <a:pt x="11557" y="0"/>
                    <a:pt x="11303" y="0"/>
                    <a:pt x="11176" y="0"/>
                  </a:cubicBezTo>
                  <a:close/>
                </a:path>
              </a:pathLst>
            </a:custGeom>
            <a:blipFill>
              <a:blip r:embed="rId30"/>
              <a:stretch>
                <a:fillRect l="-5071" r="-3911" t="-8281" b="-6171"/>
              </a:stretch>
            </a:blipFill>
          </p:spPr>
        </p:sp>
      </p:grpSp>
      <p:grpSp>
        <p:nvGrpSpPr>
          <p:cNvPr name="Group 40" id="40"/>
          <p:cNvGrpSpPr>
            <a:grpSpLocks noChangeAspect="true"/>
          </p:cNvGrpSpPr>
          <p:nvPr/>
        </p:nvGrpSpPr>
        <p:grpSpPr>
          <a:xfrm rot="0">
            <a:off x="14705409" y="4587650"/>
            <a:ext cx="12097" cy="5934"/>
            <a:chOff x="0" y="0"/>
            <a:chExt cx="16129" cy="7912"/>
          </a:xfrm>
        </p:grpSpPr>
        <p:sp>
          <p:nvSpPr>
            <p:cNvPr name="Freeform 41" id="41"/>
            <p:cNvSpPr/>
            <p:nvPr/>
          </p:nvSpPr>
          <p:spPr>
            <a:xfrm flipH="false" flipV="false">
              <a:off x="0" y="0"/>
              <a:ext cx="16129" cy="7874"/>
            </a:xfrm>
            <a:custGeom>
              <a:avLst/>
              <a:gdLst/>
              <a:ahLst/>
              <a:cxnLst/>
              <a:rect r="r" b="b" t="t" l="l"/>
              <a:pathLst>
                <a:path h="7874" w="16129">
                  <a:moveTo>
                    <a:pt x="0" y="0"/>
                  </a:moveTo>
                  <a:cubicBezTo>
                    <a:pt x="635" y="4191"/>
                    <a:pt x="5461" y="7747"/>
                    <a:pt x="11557" y="7874"/>
                  </a:cubicBezTo>
                  <a:cubicBezTo>
                    <a:pt x="11811" y="7874"/>
                    <a:pt x="11938" y="7874"/>
                    <a:pt x="12192" y="7874"/>
                  </a:cubicBezTo>
                  <a:cubicBezTo>
                    <a:pt x="13589" y="7874"/>
                    <a:pt x="14986" y="7747"/>
                    <a:pt x="16129" y="7366"/>
                  </a:cubicBezTo>
                  <a:lnTo>
                    <a:pt x="0" y="0"/>
                  </a:lnTo>
                  <a:close/>
                </a:path>
              </a:pathLst>
            </a:custGeom>
            <a:blipFill>
              <a:blip r:embed="rId31"/>
              <a:stretch>
                <a:fillRect l="-4566" r="-6456" t="-13225" b="-13709"/>
              </a:stretch>
            </a:blipFill>
          </p:spPr>
        </p:sp>
      </p:grpSp>
      <p:grpSp>
        <p:nvGrpSpPr>
          <p:cNvPr name="Group 42" id="42"/>
          <p:cNvGrpSpPr>
            <a:grpSpLocks noChangeAspect="true"/>
          </p:cNvGrpSpPr>
          <p:nvPr/>
        </p:nvGrpSpPr>
        <p:grpSpPr>
          <a:xfrm rot="0">
            <a:off x="14705362" y="4580696"/>
            <a:ext cx="17897" cy="12525"/>
            <a:chOff x="0" y="0"/>
            <a:chExt cx="23863" cy="16700"/>
          </a:xfrm>
        </p:grpSpPr>
        <p:sp>
          <p:nvSpPr>
            <p:cNvPr name="Freeform 43" id="43"/>
            <p:cNvSpPr/>
            <p:nvPr/>
          </p:nvSpPr>
          <p:spPr>
            <a:xfrm flipH="false" flipV="false">
              <a:off x="0" y="0"/>
              <a:ext cx="24003" cy="16637"/>
            </a:xfrm>
            <a:custGeom>
              <a:avLst/>
              <a:gdLst/>
              <a:ahLst/>
              <a:cxnLst/>
              <a:rect r="r" b="b" t="t" l="l"/>
              <a:pathLst>
                <a:path h="16637" w="24003">
                  <a:moveTo>
                    <a:pt x="11684" y="0"/>
                  </a:moveTo>
                  <a:cubicBezTo>
                    <a:pt x="5334" y="0"/>
                    <a:pt x="127" y="3556"/>
                    <a:pt x="0" y="8128"/>
                  </a:cubicBezTo>
                  <a:cubicBezTo>
                    <a:pt x="0" y="8509"/>
                    <a:pt x="0" y="8890"/>
                    <a:pt x="0" y="9271"/>
                  </a:cubicBezTo>
                  <a:lnTo>
                    <a:pt x="16129" y="16637"/>
                  </a:lnTo>
                  <a:cubicBezTo>
                    <a:pt x="20574" y="15494"/>
                    <a:pt x="23622" y="12573"/>
                    <a:pt x="23749" y="8890"/>
                  </a:cubicBezTo>
                  <a:cubicBezTo>
                    <a:pt x="24003" y="4318"/>
                    <a:pt x="18796" y="254"/>
                    <a:pt x="12192" y="0"/>
                  </a:cubicBezTo>
                  <a:cubicBezTo>
                    <a:pt x="12065" y="0"/>
                    <a:pt x="11811" y="0"/>
                    <a:pt x="11684" y="0"/>
                  </a:cubicBezTo>
                  <a:close/>
                </a:path>
              </a:pathLst>
            </a:custGeom>
            <a:blipFill>
              <a:blip r:embed="rId32"/>
              <a:stretch>
                <a:fillRect l="-5719" r="-6109" t="-5496" b="-5496"/>
              </a:stretch>
            </a:blipFill>
          </p:spPr>
        </p:sp>
      </p:grpSp>
      <p:grpSp>
        <p:nvGrpSpPr>
          <p:cNvPr name="Group 44" id="44"/>
          <p:cNvGrpSpPr>
            <a:grpSpLocks noChangeAspect="true"/>
          </p:cNvGrpSpPr>
          <p:nvPr/>
        </p:nvGrpSpPr>
        <p:grpSpPr>
          <a:xfrm rot="0">
            <a:off x="14718602" y="4545301"/>
            <a:ext cx="20174" cy="14535"/>
            <a:chOff x="0" y="0"/>
            <a:chExt cx="26899" cy="19380"/>
          </a:xfrm>
        </p:grpSpPr>
        <p:sp>
          <p:nvSpPr>
            <p:cNvPr name="Freeform 45" id="45"/>
            <p:cNvSpPr/>
            <p:nvPr/>
          </p:nvSpPr>
          <p:spPr>
            <a:xfrm flipH="false" flipV="false">
              <a:off x="-254" y="0"/>
              <a:ext cx="27305" cy="19431"/>
            </a:xfrm>
            <a:custGeom>
              <a:avLst/>
              <a:gdLst/>
              <a:ahLst/>
              <a:cxnLst/>
              <a:rect r="r" b="b" t="t" l="l"/>
              <a:pathLst>
                <a:path h="19431" w="27305">
                  <a:moveTo>
                    <a:pt x="13335" y="0"/>
                  </a:moveTo>
                  <a:cubicBezTo>
                    <a:pt x="6223" y="0"/>
                    <a:pt x="381" y="4064"/>
                    <a:pt x="254" y="9271"/>
                  </a:cubicBezTo>
                  <a:cubicBezTo>
                    <a:pt x="0" y="14605"/>
                    <a:pt x="5969" y="19177"/>
                    <a:pt x="13335" y="19431"/>
                  </a:cubicBezTo>
                  <a:cubicBezTo>
                    <a:pt x="13589" y="19431"/>
                    <a:pt x="13843" y="19431"/>
                    <a:pt x="13970" y="19431"/>
                  </a:cubicBezTo>
                  <a:cubicBezTo>
                    <a:pt x="21082" y="19431"/>
                    <a:pt x="26924" y="15367"/>
                    <a:pt x="27051" y="10160"/>
                  </a:cubicBezTo>
                  <a:cubicBezTo>
                    <a:pt x="27305" y="4826"/>
                    <a:pt x="21463" y="254"/>
                    <a:pt x="14097" y="0"/>
                  </a:cubicBezTo>
                  <a:cubicBezTo>
                    <a:pt x="13843" y="0"/>
                    <a:pt x="13589" y="0"/>
                    <a:pt x="13462" y="0"/>
                  </a:cubicBezTo>
                  <a:close/>
                </a:path>
              </a:pathLst>
            </a:custGeom>
            <a:blipFill>
              <a:blip r:embed="rId33"/>
              <a:stretch>
                <a:fillRect l="-4707" r="-4659" t="-5098" b="-3333"/>
              </a:stretch>
            </a:blipFill>
          </p:spPr>
        </p:sp>
      </p:grpSp>
      <p:pic>
        <p:nvPicPr>
          <p:cNvPr name="Picture 46" id="46"/>
          <p:cNvPicPr>
            <a:picLocks noChangeAspect="true"/>
          </p:cNvPicPr>
          <p:nvPr/>
        </p:nvPicPr>
        <p:blipFill>
          <a:blip r:embed="rId34"/>
          <a:srcRect l="0" t="0" r="0" b="0"/>
          <a:stretch>
            <a:fillRect/>
          </a:stretch>
        </p:blipFill>
        <p:spPr>
          <a:xfrm flipH="false" flipV="false" rot="0">
            <a:off x="14755273" y="4521584"/>
            <a:ext cx="5677" cy="10001"/>
          </a:xfrm>
          <a:prstGeom prst="rect">
            <a:avLst/>
          </a:prstGeom>
        </p:spPr>
      </p:pic>
      <p:grpSp>
        <p:nvGrpSpPr>
          <p:cNvPr name="Group 47" id="47"/>
          <p:cNvGrpSpPr>
            <a:grpSpLocks noChangeAspect="true"/>
          </p:cNvGrpSpPr>
          <p:nvPr/>
        </p:nvGrpSpPr>
        <p:grpSpPr>
          <a:xfrm rot="0">
            <a:off x="14737794" y="4515974"/>
            <a:ext cx="22422" cy="16678"/>
            <a:chOff x="0" y="0"/>
            <a:chExt cx="29896" cy="22238"/>
          </a:xfrm>
        </p:grpSpPr>
        <p:sp>
          <p:nvSpPr>
            <p:cNvPr name="Freeform 48" id="48"/>
            <p:cNvSpPr/>
            <p:nvPr/>
          </p:nvSpPr>
          <p:spPr>
            <a:xfrm flipH="false" flipV="false">
              <a:off x="-254" y="0"/>
              <a:ext cx="30099" cy="22225"/>
            </a:xfrm>
            <a:custGeom>
              <a:avLst/>
              <a:gdLst/>
              <a:ahLst/>
              <a:cxnLst/>
              <a:rect r="r" b="b" t="t" l="l"/>
              <a:pathLst>
                <a:path h="22225" w="30099">
                  <a:moveTo>
                    <a:pt x="15367" y="0"/>
                  </a:moveTo>
                  <a:cubicBezTo>
                    <a:pt x="7112" y="0"/>
                    <a:pt x="508" y="4572"/>
                    <a:pt x="254" y="10541"/>
                  </a:cubicBezTo>
                  <a:cubicBezTo>
                    <a:pt x="0" y="16637"/>
                    <a:pt x="6731" y="21844"/>
                    <a:pt x="15240" y="22225"/>
                  </a:cubicBezTo>
                  <a:cubicBezTo>
                    <a:pt x="15494" y="22225"/>
                    <a:pt x="15748" y="22225"/>
                    <a:pt x="16002" y="22225"/>
                  </a:cubicBezTo>
                  <a:cubicBezTo>
                    <a:pt x="18796" y="22225"/>
                    <a:pt x="21336" y="21717"/>
                    <a:pt x="23495" y="20828"/>
                  </a:cubicBezTo>
                  <a:lnTo>
                    <a:pt x="29464" y="9652"/>
                  </a:lnTo>
                  <a:lnTo>
                    <a:pt x="30099" y="7493"/>
                  </a:lnTo>
                  <a:cubicBezTo>
                    <a:pt x="28067" y="3302"/>
                    <a:pt x="22606" y="254"/>
                    <a:pt x="16129" y="0"/>
                  </a:cubicBezTo>
                  <a:cubicBezTo>
                    <a:pt x="15875" y="0"/>
                    <a:pt x="15621" y="0"/>
                    <a:pt x="15367" y="0"/>
                  </a:cubicBezTo>
                  <a:close/>
                </a:path>
              </a:pathLst>
            </a:custGeom>
            <a:blipFill>
              <a:blip r:embed="rId35"/>
              <a:stretch>
                <a:fillRect l="-3380" r="-3148" t="-5600" b="-3942"/>
              </a:stretch>
            </a:blipFill>
          </p:spPr>
        </p:sp>
      </p:grpSp>
      <p:grpSp>
        <p:nvGrpSpPr>
          <p:cNvPr name="Group 49" id="49"/>
          <p:cNvGrpSpPr>
            <a:grpSpLocks noChangeAspect="true"/>
          </p:cNvGrpSpPr>
          <p:nvPr/>
        </p:nvGrpSpPr>
        <p:grpSpPr>
          <a:xfrm rot="0">
            <a:off x="14766884" y="4481074"/>
            <a:ext cx="12430" cy="17497"/>
            <a:chOff x="0" y="0"/>
            <a:chExt cx="16574" cy="23330"/>
          </a:xfrm>
        </p:grpSpPr>
        <p:sp>
          <p:nvSpPr>
            <p:cNvPr name="Freeform 50" id="50"/>
            <p:cNvSpPr/>
            <p:nvPr/>
          </p:nvSpPr>
          <p:spPr>
            <a:xfrm flipH="false" flipV="false">
              <a:off x="0" y="0"/>
              <a:ext cx="16764" cy="23368"/>
            </a:xfrm>
            <a:custGeom>
              <a:avLst/>
              <a:gdLst/>
              <a:ahLst/>
              <a:cxnLst/>
              <a:rect r="r" b="b" t="t" l="l"/>
              <a:pathLst>
                <a:path h="23368" w="16764">
                  <a:moveTo>
                    <a:pt x="6731" y="0"/>
                  </a:moveTo>
                  <a:lnTo>
                    <a:pt x="0" y="23368"/>
                  </a:lnTo>
                  <a:lnTo>
                    <a:pt x="0" y="23368"/>
                  </a:lnTo>
                  <a:cubicBezTo>
                    <a:pt x="9017" y="23368"/>
                    <a:pt x="16383" y="18161"/>
                    <a:pt x="16510" y="11684"/>
                  </a:cubicBezTo>
                  <a:cubicBezTo>
                    <a:pt x="16764" y="6604"/>
                    <a:pt x="12700" y="2159"/>
                    <a:pt x="6731" y="0"/>
                  </a:cubicBezTo>
                  <a:close/>
                </a:path>
              </a:pathLst>
            </a:custGeom>
            <a:blipFill>
              <a:blip r:embed="rId36"/>
              <a:stretch>
                <a:fillRect l="-5304" r="-7234" t="-5543" b="-4510"/>
              </a:stretch>
            </a:blipFill>
          </p:spPr>
        </p:sp>
      </p:grpSp>
      <p:grpSp>
        <p:nvGrpSpPr>
          <p:cNvPr name="Group 51" id="51"/>
          <p:cNvGrpSpPr>
            <a:grpSpLocks noChangeAspect="true"/>
          </p:cNvGrpSpPr>
          <p:nvPr/>
        </p:nvGrpSpPr>
        <p:grpSpPr>
          <a:xfrm rot="0">
            <a:off x="14753692" y="4480103"/>
            <a:ext cx="18278" cy="18469"/>
            <a:chOff x="0" y="0"/>
            <a:chExt cx="24371" cy="24625"/>
          </a:xfrm>
        </p:grpSpPr>
        <p:sp>
          <p:nvSpPr>
            <p:cNvPr name="Freeform 52" id="52"/>
            <p:cNvSpPr/>
            <p:nvPr/>
          </p:nvSpPr>
          <p:spPr>
            <a:xfrm flipH="false" flipV="false">
              <a:off x="-254" y="0"/>
              <a:ext cx="24638" cy="24638"/>
            </a:xfrm>
            <a:custGeom>
              <a:avLst/>
              <a:gdLst/>
              <a:ahLst/>
              <a:cxnLst/>
              <a:rect r="r" b="b" t="t" l="l"/>
              <a:pathLst>
                <a:path h="24638" w="24638">
                  <a:moveTo>
                    <a:pt x="16891" y="0"/>
                  </a:moveTo>
                  <a:cubicBezTo>
                    <a:pt x="7874" y="0"/>
                    <a:pt x="508" y="5080"/>
                    <a:pt x="254" y="11684"/>
                  </a:cubicBezTo>
                  <a:cubicBezTo>
                    <a:pt x="0" y="18415"/>
                    <a:pt x="7493" y="24257"/>
                    <a:pt x="16891" y="24638"/>
                  </a:cubicBezTo>
                  <a:cubicBezTo>
                    <a:pt x="17145" y="24638"/>
                    <a:pt x="17399" y="24638"/>
                    <a:pt x="17780" y="24638"/>
                  </a:cubicBezTo>
                  <a:lnTo>
                    <a:pt x="17907" y="24638"/>
                  </a:lnTo>
                  <a:lnTo>
                    <a:pt x="24638" y="1270"/>
                  </a:lnTo>
                  <a:cubicBezTo>
                    <a:pt x="22479" y="508"/>
                    <a:pt x="20193" y="127"/>
                    <a:pt x="17780" y="0"/>
                  </a:cubicBezTo>
                  <a:cubicBezTo>
                    <a:pt x="17526" y="0"/>
                    <a:pt x="17272" y="0"/>
                    <a:pt x="16891" y="0"/>
                  </a:cubicBezTo>
                  <a:close/>
                </a:path>
              </a:pathLst>
            </a:custGeom>
            <a:blipFill>
              <a:blip r:embed="rId37"/>
              <a:stretch>
                <a:fillRect l="-4712" r="-4217" t="-4999" b="-4329"/>
              </a:stretch>
            </a:blipFill>
          </p:spPr>
        </p:sp>
      </p:grpSp>
      <p:pic>
        <p:nvPicPr>
          <p:cNvPr name="Picture 53" id="53"/>
          <p:cNvPicPr>
            <a:picLocks noChangeAspect="true"/>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rcRect l="0" t="0" r="0" b="0"/>
          <a:stretch>
            <a:fillRect/>
          </a:stretch>
        </p:blipFill>
        <p:spPr>
          <a:xfrm flipH="false" flipV="false" rot="0">
            <a:off x="14202908" y="4357507"/>
            <a:ext cx="403765" cy="587797"/>
          </a:xfrm>
          <a:prstGeom prst="rect">
            <a:avLst/>
          </a:prstGeom>
        </p:spPr>
      </p:pic>
      <p:grpSp>
        <p:nvGrpSpPr>
          <p:cNvPr name="Group 54" id="54"/>
          <p:cNvGrpSpPr>
            <a:grpSpLocks noChangeAspect="true"/>
          </p:cNvGrpSpPr>
          <p:nvPr/>
        </p:nvGrpSpPr>
        <p:grpSpPr>
          <a:xfrm rot="0">
            <a:off x="14408639" y="4795399"/>
            <a:ext cx="10658" cy="8801"/>
            <a:chOff x="0" y="0"/>
            <a:chExt cx="14211" cy="11735"/>
          </a:xfrm>
        </p:grpSpPr>
        <p:sp>
          <p:nvSpPr>
            <p:cNvPr name="Freeform 55" id="55"/>
            <p:cNvSpPr/>
            <p:nvPr/>
          </p:nvSpPr>
          <p:spPr>
            <a:xfrm flipH="false" flipV="false">
              <a:off x="0" y="0"/>
              <a:ext cx="14224" cy="11684"/>
            </a:xfrm>
            <a:custGeom>
              <a:avLst/>
              <a:gdLst/>
              <a:ahLst/>
              <a:cxnLst/>
              <a:rect r="r" b="b" t="t" l="l"/>
              <a:pathLst>
                <a:path h="11684" w="14224">
                  <a:moveTo>
                    <a:pt x="0" y="0"/>
                  </a:moveTo>
                  <a:cubicBezTo>
                    <a:pt x="889" y="4953"/>
                    <a:pt x="3556" y="9017"/>
                    <a:pt x="7620" y="10795"/>
                  </a:cubicBezTo>
                  <a:lnTo>
                    <a:pt x="7620" y="10795"/>
                  </a:lnTo>
                  <a:lnTo>
                    <a:pt x="0" y="0"/>
                  </a:lnTo>
                  <a:close/>
                  <a:moveTo>
                    <a:pt x="8890" y="11303"/>
                  </a:moveTo>
                  <a:cubicBezTo>
                    <a:pt x="9906" y="11557"/>
                    <a:pt x="11049" y="11684"/>
                    <a:pt x="12192" y="11684"/>
                  </a:cubicBezTo>
                  <a:cubicBezTo>
                    <a:pt x="12827" y="11684"/>
                    <a:pt x="13589" y="11684"/>
                    <a:pt x="14224" y="11557"/>
                  </a:cubicBezTo>
                  <a:lnTo>
                    <a:pt x="8890" y="11303"/>
                  </a:lnTo>
                  <a:close/>
                </a:path>
              </a:pathLst>
            </a:custGeom>
            <a:blipFill>
              <a:blip r:embed="rId40"/>
              <a:stretch>
                <a:fillRect l="-8214" r="-8035" t="-11847" b="-7608"/>
              </a:stretch>
            </a:blipFill>
          </p:spPr>
        </p:sp>
      </p:grpSp>
      <p:grpSp>
        <p:nvGrpSpPr>
          <p:cNvPr name="Group 56" id="56"/>
          <p:cNvGrpSpPr>
            <a:grpSpLocks noChangeAspect="true"/>
          </p:cNvGrpSpPr>
          <p:nvPr/>
        </p:nvGrpSpPr>
        <p:grpSpPr>
          <a:xfrm rot="0">
            <a:off x="14408391" y="4774168"/>
            <a:ext cx="24089" cy="29899"/>
            <a:chOff x="0" y="0"/>
            <a:chExt cx="32118" cy="39865"/>
          </a:xfrm>
        </p:grpSpPr>
        <p:sp>
          <p:nvSpPr>
            <p:cNvPr name="Freeform 57" id="57"/>
            <p:cNvSpPr/>
            <p:nvPr/>
          </p:nvSpPr>
          <p:spPr>
            <a:xfrm flipH="false" flipV="false">
              <a:off x="-381" y="0"/>
              <a:ext cx="34798" cy="39878"/>
            </a:xfrm>
            <a:custGeom>
              <a:avLst/>
              <a:gdLst/>
              <a:ahLst/>
              <a:cxnLst/>
              <a:rect r="r" b="b" t="t" l="l"/>
              <a:pathLst>
                <a:path h="39878" w="34798">
                  <a:moveTo>
                    <a:pt x="19939" y="0"/>
                  </a:moveTo>
                  <a:cubicBezTo>
                    <a:pt x="13208" y="0"/>
                    <a:pt x="5969" y="5715"/>
                    <a:pt x="2413" y="14351"/>
                  </a:cubicBezTo>
                  <a:cubicBezTo>
                    <a:pt x="508" y="19177"/>
                    <a:pt x="0" y="24003"/>
                    <a:pt x="762" y="28321"/>
                  </a:cubicBezTo>
                  <a:lnTo>
                    <a:pt x="8382" y="39116"/>
                  </a:lnTo>
                  <a:cubicBezTo>
                    <a:pt x="8509" y="39116"/>
                    <a:pt x="8509" y="39243"/>
                    <a:pt x="8636" y="39243"/>
                  </a:cubicBezTo>
                  <a:cubicBezTo>
                    <a:pt x="9017" y="39370"/>
                    <a:pt x="9271" y="39497"/>
                    <a:pt x="9652" y="39624"/>
                  </a:cubicBezTo>
                  <a:lnTo>
                    <a:pt x="14986" y="39878"/>
                  </a:lnTo>
                  <a:cubicBezTo>
                    <a:pt x="21082" y="38862"/>
                    <a:pt x="27305" y="33528"/>
                    <a:pt x="30480" y="25654"/>
                  </a:cubicBezTo>
                  <a:cubicBezTo>
                    <a:pt x="34798" y="14986"/>
                    <a:pt x="32004" y="3937"/>
                    <a:pt x="24257" y="762"/>
                  </a:cubicBezTo>
                  <a:cubicBezTo>
                    <a:pt x="22860" y="254"/>
                    <a:pt x="21463" y="0"/>
                    <a:pt x="19939" y="0"/>
                  </a:cubicBezTo>
                  <a:close/>
                </a:path>
              </a:pathLst>
            </a:custGeom>
            <a:blipFill>
              <a:blip r:embed="rId41"/>
              <a:stretch>
                <a:fillRect l="-4878" r="-10530" t="-3025" b="-2579"/>
              </a:stretch>
            </a:blipFill>
          </p:spPr>
        </p:sp>
      </p:grpSp>
      <p:grpSp>
        <p:nvGrpSpPr>
          <p:cNvPr name="Group 58" id="58"/>
          <p:cNvGrpSpPr>
            <a:grpSpLocks noChangeAspect="true"/>
          </p:cNvGrpSpPr>
          <p:nvPr/>
        </p:nvGrpSpPr>
        <p:grpSpPr>
          <a:xfrm rot="0">
            <a:off x="14464998" y="4794018"/>
            <a:ext cx="14211" cy="12868"/>
            <a:chOff x="0" y="0"/>
            <a:chExt cx="18948" cy="17158"/>
          </a:xfrm>
        </p:grpSpPr>
        <p:sp>
          <p:nvSpPr>
            <p:cNvPr name="Freeform 59" id="59"/>
            <p:cNvSpPr/>
            <p:nvPr/>
          </p:nvSpPr>
          <p:spPr>
            <a:xfrm flipH="false" flipV="false">
              <a:off x="0" y="0"/>
              <a:ext cx="19431" cy="17145"/>
            </a:xfrm>
            <a:custGeom>
              <a:avLst/>
              <a:gdLst/>
              <a:ahLst/>
              <a:cxnLst/>
              <a:rect r="r" b="b" t="t" l="l"/>
              <a:pathLst>
                <a:path h="17145" w="19431">
                  <a:moveTo>
                    <a:pt x="18415" y="0"/>
                  </a:moveTo>
                  <a:lnTo>
                    <a:pt x="0" y="8509"/>
                  </a:lnTo>
                  <a:cubicBezTo>
                    <a:pt x="1524" y="13589"/>
                    <a:pt x="5334" y="17145"/>
                    <a:pt x="9525" y="17145"/>
                  </a:cubicBezTo>
                  <a:cubicBezTo>
                    <a:pt x="9652" y="17145"/>
                    <a:pt x="9779" y="17145"/>
                    <a:pt x="10033" y="17145"/>
                  </a:cubicBezTo>
                  <a:cubicBezTo>
                    <a:pt x="15494" y="16764"/>
                    <a:pt x="19431" y="10541"/>
                    <a:pt x="19050" y="3048"/>
                  </a:cubicBezTo>
                  <a:cubicBezTo>
                    <a:pt x="18796" y="2032"/>
                    <a:pt x="18669" y="1016"/>
                    <a:pt x="18415" y="0"/>
                  </a:cubicBezTo>
                  <a:close/>
                </a:path>
              </a:pathLst>
            </a:custGeom>
            <a:blipFill>
              <a:blip r:embed="rId42"/>
              <a:stretch>
                <a:fillRect l="-5725" r="-5459" t="-4444" b="-7259"/>
              </a:stretch>
            </a:blipFill>
          </p:spPr>
        </p:sp>
      </p:grpSp>
      <p:grpSp>
        <p:nvGrpSpPr>
          <p:cNvPr name="Group 60" id="60"/>
          <p:cNvGrpSpPr>
            <a:grpSpLocks noChangeAspect="true"/>
          </p:cNvGrpSpPr>
          <p:nvPr/>
        </p:nvGrpSpPr>
        <p:grpSpPr>
          <a:xfrm rot="0">
            <a:off x="14464398" y="4786636"/>
            <a:ext cx="14449" cy="13735"/>
            <a:chOff x="0" y="0"/>
            <a:chExt cx="19266" cy="18313"/>
          </a:xfrm>
        </p:grpSpPr>
        <p:sp>
          <p:nvSpPr>
            <p:cNvPr name="Freeform 61" id="61"/>
            <p:cNvSpPr/>
            <p:nvPr/>
          </p:nvSpPr>
          <p:spPr>
            <a:xfrm flipH="false" flipV="false">
              <a:off x="-381" y="0"/>
              <a:ext cx="19685" cy="18288"/>
            </a:xfrm>
            <a:custGeom>
              <a:avLst/>
              <a:gdLst/>
              <a:ahLst/>
              <a:cxnLst/>
              <a:rect r="r" b="b" t="t" l="l"/>
              <a:pathLst>
                <a:path h="18288" w="19685">
                  <a:moveTo>
                    <a:pt x="9906" y="0"/>
                  </a:moveTo>
                  <a:cubicBezTo>
                    <a:pt x="9652" y="0"/>
                    <a:pt x="9525" y="0"/>
                    <a:pt x="9398" y="0"/>
                  </a:cubicBezTo>
                  <a:cubicBezTo>
                    <a:pt x="3937" y="381"/>
                    <a:pt x="0" y="6731"/>
                    <a:pt x="381" y="14097"/>
                  </a:cubicBezTo>
                  <a:cubicBezTo>
                    <a:pt x="508" y="15621"/>
                    <a:pt x="762" y="17018"/>
                    <a:pt x="1143" y="18288"/>
                  </a:cubicBezTo>
                  <a:lnTo>
                    <a:pt x="19685" y="9779"/>
                  </a:lnTo>
                  <a:cubicBezTo>
                    <a:pt x="18288" y="4064"/>
                    <a:pt x="14351" y="0"/>
                    <a:pt x="9906" y="0"/>
                  </a:cubicBezTo>
                  <a:close/>
                </a:path>
              </a:pathLst>
            </a:custGeom>
            <a:blipFill>
              <a:blip r:embed="rId43"/>
              <a:stretch>
                <a:fillRect l="-8475" r="-4796" t="-4166" b="-7291"/>
              </a:stretch>
            </a:blipFill>
          </p:spPr>
        </p:sp>
      </p:grpSp>
      <p:grpSp>
        <p:nvGrpSpPr>
          <p:cNvPr name="Group 62" id="62"/>
          <p:cNvGrpSpPr>
            <a:grpSpLocks noChangeAspect="true"/>
          </p:cNvGrpSpPr>
          <p:nvPr/>
        </p:nvGrpSpPr>
        <p:grpSpPr>
          <a:xfrm rot="0">
            <a:off x="14372673" y="4745126"/>
            <a:ext cx="13154" cy="18374"/>
            <a:chOff x="0" y="0"/>
            <a:chExt cx="17539" cy="24498"/>
          </a:xfrm>
        </p:grpSpPr>
        <p:sp>
          <p:nvSpPr>
            <p:cNvPr name="Freeform 63" id="63"/>
            <p:cNvSpPr/>
            <p:nvPr/>
          </p:nvSpPr>
          <p:spPr>
            <a:xfrm flipH="false" flipV="false">
              <a:off x="-1905" y="0"/>
              <a:ext cx="19558" cy="24511"/>
            </a:xfrm>
            <a:custGeom>
              <a:avLst/>
              <a:gdLst/>
              <a:ahLst/>
              <a:cxnLst/>
              <a:rect r="r" b="b" t="t" l="l"/>
              <a:pathLst>
                <a:path h="24511" w="19558">
                  <a:moveTo>
                    <a:pt x="7366" y="0"/>
                  </a:moveTo>
                  <a:cubicBezTo>
                    <a:pt x="1270" y="6985"/>
                    <a:pt x="0" y="16002"/>
                    <a:pt x="4826" y="21082"/>
                  </a:cubicBezTo>
                  <a:cubicBezTo>
                    <a:pt x="6985" y="23368"/>
                    <a:pt x="10160" y="24511"/>
                    <a:pt x="13589" y="24511"/>
                  </a:cubicBezTo>
                  <a:cubicBezTo>
                    <a:pt x="15494" y="24511"/>
                    <a:pt x="17526" y="24130"/>
                    <a:pt x="19558" y="23495"/>
                  </a:cubicBezTo>
                  <a:lnTo>
                    <a:pt x="16510" y="17653"/>
                  </a:lnTo>
                  <a:lnTo>
                    <a:pt x="15494" y="16637"/>
                  </a:lnTo>
                  <a:cubicBezTo>
                    <a:pt x="15621" y="16510"/>
                    <a:pt x="15621" y="16510"/>
                    <a:pt x="15875" y="16256"/>
                  </a:cubicBezTo>
                  <a:lnTo>
                    <a:pt x="7366" y="0"/>
                  </a:lnTo>
                  <a:close/>
                </a:path>
              </a:pathLst>
            </a:custGeom>
            <a:blipFill>
              <a:blip r:embed="rId44"/>
              <a:stretch>
                <a:fillRect l="-15281" r="-4668" t="-4663" b="-5233"/>
              </a:stretch>
            </a:blipFill>
          </p:spPr>
        </p:sp>
      </p:grpSp>
      <p:pic>
        <p:nvPicPr>
          <p:cNvPr name="Picture 64" id="64"/>
          <p:cNvPicPr>
            <a:picLocks noChangeAspect="true"/>
          </p:cNvPicPr>
          <p:nvPr/>
        </p:nvPicPr>
        <p:blipFill>
          <a:blip r:embed="rId45"/>
          <a:srcRect l="0" t="0" r="0" b="0"/>
          <a:stretch>
            <a:fillRect/>
          </a:stretch>
        </p:blipFill>
        <p:spPr>
          <a:xfrm flipH="false" flipV="false" rot="0">
            <a:off x="14382788" y="4757299"/>
            <a:ext cx="791" cy="1029"/>
          </a:xfrm>
          <a:prstGeom prst="rect">
            <a:avLst/>
          </a:prstGeom>
        </p:spPr>
      </p:pic>
      <p:grpSp>
        <p:nvGrpSpPr>
          <p:cNvPr name="Group 65" id="65"/>
          <p:cNvGrpSpPr>
            <a:grpSpLocks noChangeAspect="true"/>
          </p:cNvGrpSpPr>
          <p:nvPr/>
        </p:nvGrpSpPr>
        <p:grpSpPr>
          <a:xfrm rot="0">
            <a:off x="14376806" y="4738897"/>
            <a:ext cx="21203" cy="23841"/>
            <a:chOff x="0" y="0"/>
            <a:chExt cx="28270" cy="31788"/>
          </a:xfrm>
        </p:grpSpPr>
        <p:sp>
          <p:nvSpPr>
            <p:cNvPr name="Freeform 66" id="66"/>
            <p:cNvSpPr/>
            <p:nvPr/>
          </p:nvSpPr>
          <p:spPr>
            <a:xfrm flipH="false" flipV="false">
              <a:off x="0" y="0"/>
              <a:ext cx="30734" cy="31750"/>
            </a:xfrm>
            <a:custGeom>
              <a:avLst/>
              <a:gdLst/>
              <a:ahLst/>
              <a:cxnLst/>
              <a:rect r="r" b="b" t="t" l="l"/>
              <a:pathLst>
                <a:path h="31750" w="30734">
                  <a:moveTo>
                    <a:pt x="16637" y="0"/>
                  </a:moveTo>
                  <a:cubicBezTo>
                    <a:pt x="11811" y="0"/>
                    <a:pt x="6477" y="2159"/>
                    <a:pt x="1905" y="6350"/>
                  </a:cubicBezTo>
                  <a:cubicBezTo>
                    <a:pt x="1270" y="6985"/>
                    <a:pt x="635" y="7620"/>
                    <a:pt x="0" y="8255"/>
                  </a:cubicBezTo>
                  <a:lnTo>
                    <a:pt x="8382" y="24511"/>
                  </a:lnTo>
                  <a:lnTo>
                    <a:pt x="9144" y="25908"/>
                  </a:lnTo>
                  <a:lnTo>
                    <a:pt x="12192" y="31750"/>
                  </a:lnTo>
                  <a:cubicBezTo>
                    <a:pt x="15240" y="30734"/>
                    <a:pt x="18288" y="28956"/>
                    <a:pt x="20955" y="26416"/>
                  </a:cubicBezTo>
                  <a:cubicBezTo>
                    <a:pt x="28702" y="19304"/>
                    <a:pt x="30734" y="9017"/>
                    <a:pt x="25527" y="3429"/>
                  </a:cubicBezTo>
                  <a:cubicBezTo>
                    <a:pt x="23241" y="1143"/>
                    <a:pt x="20066" y="0"/>
                    <a:pt x="16637" y="0"/>
                  </a:cubicBezTo>
                  <a:close/>
                </a:path>
              </a:pathLst>
            </a:custGeom>
            <a:blipFill>
              <a:blip r:embed="rId46"/>
              <a:stretch>
                <a:fillRect l="-3888" r="-10455" t="-2400" b="-3559"/>
              </a:stretch>
            </a:blipFill>
          </p:spPr>
        </p:sp>
      </p:grpSp>
      <p:grpSp>
        <p:nvGrpSpPr>
          <p:cNvPr name="Group 67" id="67"/>
          <p:cNvGrpSpPr>
            <a:grpSpLocks noChangeAspect="true"/>
          </p:cNvGrpSpPr>
          <p:nvPr/>
        </p:nvGrpSpPr>
        <p:grpSpPr>
          <a:xfrm rot="0">
            <a:off x="14357413" y="4685938"/>
            <a:ext cx="10925" cy="19117"/>
            <a:chOff x="0" y="0"/>
            <a:chExt cx="14567" cy="25489"/>
          </a:xfrm>
        </p:grpSpPr>
        <p:sp>
          <p:nvSpPr>
            <p:cNvPr name="Freeform 68" id="68"/>
            <p:cNvSpPr/>
            <p:nvPr/>
          </p:nvSpPr>
          <p:spPr>
            <a:xfrm flipH="false" flipV="false">
              <a:off x="-381" y="0"/>
              <a:ext cx="14986" cy="25527"/>
            </a:xfrm>
            <a:custGeom>
              <a:avLst/>
              <a:gdLst/>
              <a:ahLst/>
              <a:cxnLst/>
              <a:rect r="r" b="b" t="t" l="l"/>
              <a:pathLst>
                <a:path h="25527" w="14986">
                  <a:moveTo>
                    <a:pt x="14986" y="0"/>
                  </a:moveTo>
                  <a:cubicBezTo>
                    <a:pt x="6223" y="1778"/>
                    <a:pt x="0" y="7747"/>
                    <a:pt x="381" y="14478"/>
                  </a:cubicBezTo>
                  <a:cubicBezTo>
                    <a:pt x="762" y="19431"/>
                    <a:pt x="4699" y="23495"/>
                    <a:pt x="10414" y="25527"/>
                  </a:cubicBezTo>
                  <a:lnTo>
                    <a:pt x="14986" y="0"/>
                  </a:lnTo>
                  <a:close/>
                </a:path>
              </a:pathLst>
            </a:custGeom>
            <a:blipFill>
              <a:blip r:embed="rId47"/>
              <a:stretch>
                <a:fillRect l="-11091" r="-7643" t="-3631" b="-4577"/>
              </a:stretch>
            </a:blipFill>
          </p:spPr>
        </p:sp>
      </p:grpSp>
      <p:grpSp>
        <p:nvGrpSpPr>
          <p:cNvPr name="Group 69" id="69"/>
          <p:cNvGrpSpPr>
            <a:grpSpLocks noChangeAspect="true"/>
          </p:cNvGrpSpPr>
          <p:nvPr/>
        </p:nvGrpSpPr>
        <p:grpSpPr>
          <a:xfrm rot="0">
            <a:off x="14364929" y="4685548"/>
            <a:ext cx="20841" cy="20488"/>
            <a:chOff x="0" y="0"/>
            <a:chExt cx="27788" cy="27318"/>
          </a:xfrm>
        </p:grpSpPr>
        <p:sp>
          <p:nvSpPr>
            <p:cNvPr name="Freeform 70" id="70"/>
            <p:cNvSpPr/>
            <p:nvPr/>
          </p:nvSpPr>
          <p:spPr>
            <a:xfrm flipH="false" flipV="false">
              <a:off x="0" y="0"/>
              <a:ext cx="28194" cy="27305"/>
            </a:xfrm>
            <a:custGeom>
              <a:avLst/>
              <a:gdLst/>
              <a:ahLst/>
              <a:cxnLst/>
              <a:rect r="r" b="b" t="t" l="l"/>
              <a:pathLst>
                <a:path h="27305" w="28194">
                  <a:moveTo>
                    <a:pt x="9779" y="0"/>
                  </a:moveTo>
                  <a:cubicBezTo>
                    <a:pt x="9144" y="0"/>
                    <a:pt x="8509" y="0"/>
                    <a:pt x="7874" y="127"/>
                  </a:cubicBezTo>
                  <a:cubicBezTo>
                    <a:pt x="6731" y="127"/>
                    <a:pt x="5588" y="254"/>
                    <a:pt x="4572" y="508"/>
                  </a:cubicBezTo>
                  <a:lnTo>
                    <a:pt x="0" y="26035"/>
                  </a:lnTo>
                  <a:cubicBezTo>
                    <a:pt x="2413" y="26924"/>
                    <a:pt x="5080" y="27305"/>
                    <a:pt x="8001" y="27305"/>
                  </a:cubicBezTo>
                  <a:cubicBezTo>
                    <a:pt x="8636" y="27305"/>
                    <a:pt x="9271" y="27305"/>
                    <a:pt x="9779" y="27178"/>
                  </a:cubicBezTo>
                  <a:cubicBezTo>
                    <a:pt x="20193" y="26416"/>
                    <a:pt x="28194" y="19812"/>
                    <a:pt x="27686" y="12319"/>
                  </a:cubicBezTo>
                  <a:cubicBezTo>
                    <a:pt x="27305" y="5334"/>
                    <a:pt x="19431" y="0"/>
                    <a:pt x="9779" y="0"/>
                  </a:cubicBezTo>
                  <a:close/>
                </a:path>
              </a:pathLst>
            </a:custGeom>
            <a:blipFill>
              <a:blip r:embed="rId48"/>
              <a:stretch>
                <a:fillRect l="-3895" r="-6379" t="-4000" b="-4697"/>
              </a:stretch>
            </a:blipFill>
          </p:spPr>
        </p:sp>
      </p:grpSp>
      <p:grpSp>
        <p:nvGrpSpPr>
          <p:cNvPr name="Group 71" id="71"/>
          <p:cNvGrpSpPr>
            <a:grpSpLocks noChangeAspect="true"/>
          </p:cNvGrpSpPr>
          <p:nvPr/>
        </p:nvGrpSpPr>
        <p:grpSpPr>
          <a:xfrm rot="0">
            <a:off x="14383807" y="4657306"/>
            <a:ext cx="20555" cy="11801"/>
            <a:chOff x="0" y="0"/>
            <a:chExt cx="27407" cy="15735"/>
          </a:xfrm>
        </p:grpSpPr>
        <p:sp>
          <p:nvSpPr>
            <p:cNvPr name="Freeform 72" id="72"/>
            <p:cNvSpPr/>
            <p:nvPr/>
          </p:nvSpPr>
          <p:spPr>
            <a:xfrm flipH="false" flipV="false">
              <a:off x="-254" y="0"/>
              <a:ext cx="27686" cy="15748"/>
            </a:xfrm>
            <a:custGeom>
              <a:avLst/>
              <a:gdLst/>
              <a:ahLst/>
              <a:cxnLst/>
              <a:rect r="r" b="b" t="t" l="l"/>
              <a:pathLst>
                <a:path h="15748" w="27686">
                  <a:moveTo>
                    <a:pt x="13970" y="0"/>
                  </a:moveTo>
                  <a:cubicBezTo>
                    <a:pt x="6985" y="0"/>
                    <a:pt x="1270" y="3556"/>
                    <a:pt x="381" y="8763"/>
                  </a:cubicBezTo>
                  <a:cubicBezTo>
                    <a:pt x="0" y="11176"/>
                    <a:pt x="762" y="13589"/>
                    <a:pt x="2286" y="15748"/>
                  </a:cubicBezTo>
                  <a:lnTo>
                    <a:pt x="27686" y="5207"/>
                  </a:lnTo>
                  <a:cubicBezTo>
                    <a:pt x="25273" y="2794"/>
                    <a:pt x="21590" y="1016"/>
                    <a:pt x="17399" y="254"/>
                  </a:cubicBezTo>
                  <a:cubicBezTo>
                    <a:pt x="16256" y="127"/>
                    <a:pt x="15113" y="0"/>
                    <a:pt x="13970" y="0"/>
                  </a:cubicBezTo>
                  <a:close/>
                </a:path>
              </a:pathLst>
            </a:custGeom>
            <a:blipFill>
              <a:blip r:embed="rId49"/>
              <a:stretch>
                <a:fillRect l="-4048" r="-4495" t="-5564" b="-8225"/>
              </a:stretch>
            </a:blipFill>
          </p:spPr>
        </p:sp>
      </p:grpSp>
      <p:grpSp>
        <p:nvGrpSpPr>
          <p:cNvPr name="Group 73" id="73"/>
          <p:cNvGrpSpPr>
            <a:grpSpLocks noChangeAspect="true"/>
          </p:cNvGrpSpPr>
          <p:nvPr/>
        </p:nvGrpSpPr>
        <p:grpSpPr>
          <a:xfrm rot="0">
            <a:off x="14385303" y="4661249"/>
            <a:ext cx="21517" cy="12925"/>
            <a:chOff x="0" y="0"/>
            <a:chExt cx="28689" cy="17234"/>
          </a:xfrm>
        </p:grpSpPr>
        <p:sp>
          <p:nvSpPr>
            <p:cNvPr name="Freeform 74" id="74"/>
            <p:cNvSpPr/>
            <p:nvPr/>
          </p:nvSpPr>
          <p:spPr>
            <a:xfrm flipH="false" flipV="false">
              <a:off x="0" y="0"/>
              <a:ext cx="29083" cy="17272"/>
            </a:xfrm>
            <a:custGeom>
              <a:avLst/>
              <a:gdLst/>
              <a:ahLst/>
              <a:cxnLst/>
              <a:rect r="r" b="b" t="t" l="l"/>
              <a:pathLst>
                <a:path h="17272" w="29083">
                  <a:moveTo>
                    <a:pt x="25400" y="0"/>
                  </a:moveTo>
                  <a:lnTo>
                    <a:pt x="0" y="10541"/>
                  </a:lnTo>
                  <a:cubicBezTo>
                    <a:pt x="2286" y="13716"/>
                    <a:pt x="6477" y="16256"/>
                    <a:pt x="11557" y="17018"/>
                  </a:cubicBezTo>
                  <a:cubicBezTo>
                    <a:pt x="12700" y="17145"/>
                    <a:pt x="13843" y="17272"/>
                    <a:pt x="14986" y="17272"/>
                  </a:cubicBezTo>
                  <a:cubicBezTo>
                    <a:pt x="21971" y="17272"/>
                    <a:pt x="27813" y="13716"/>
                    <a:pt x="28575" y="8509"/>
                  </a:cubicBezTo>
                  <a:cubicBezTo>
                    <a:pt x="29083" y="5461"/>
                    <a:pt x="27813" y="2413"/>
                    <a:pt x="25400" y="0"/>
                  </a:cubicBezTo>
                  <a:close/>
                </a:path>
              </a:pathLst>
            </a:custGeom>
            <a:blipFill>
              <a:blip r:embed="rId50"/>
              <a:stretch>
                <a:fillRect l="-3984" r="-4483" t="-4632" b="-6250"/>
              </a:stretch>
            </a:blipFill>
          </p:spPr>
        </p:sp>
      </p:grpSp>
      <p:grpSp>
        <p:nvGrpSpPr>
          <p:cNvPr name="Group 75" id="75"/>
          <p:cNvGrpSpPr>
            <a:grpSpLocks noChangeAspect="true"/>
          </p:cNvGrpSpPr>
          <p:nvPr/>
        </p:nvGrpSpPr>
        <p:grpSpPr>
          <a:xfrm rot="0">
            <a:off x="14368853" y="4615853"/>
            <a:ext cx="16897" cy="12173"/>
            <a:chOff x="0" y="0"/>
            <a:chExt cx="22530" cy="16231"/>
          </a:xfrm>
        </p:grpSpPr>
        <p:sp>
          <p:nvSpPr>
            <p:cNvPr name="Freeform 76" id="76"/>
            <p:cNvSpPr/>
            <p:nvPr/>
          </p:nvSpPr>
          <p:spPr>
            <a:xfrm flipH="false" flipV="false">
              <a:off x="-127" y="0"/>
              <a:ext cx="22860" cy="16256"/>
            </a:xfrm>
            <a:custGeom>
              <a:avLst/>
              <a:gdLst/>
              <a:ahLst/>
              <a:cxnLst/>
              <a:rect r="r" b="b" t="t" l="l"/>
              <a:pathLst>
                <a:path h="16256" w="22860">
                  <a:moveTo>
                    <a:pt x="11684" y="0"/>
                  </a:moveTo>
                  <a:cubicBezTo>
                    <a:pt x="11430" y="0"/>
                    <a:pt x="11303" y="0"/>
                    <a:pt x="11049" y="0"/>
                  </a:cubicBezTo>
                  <a:cubicBezTo>
                    <a:pt x="4826" y="254"/>
                    <a:pt x="0" y="4064"/>
                    <a:pt x="127" y="8509"/>
                  </a:cubicBezTo>
                  <a:cubicBezTo>
                    <a:pt x="254" y="12827"/>
                    <a:pt x="5207" y="16256"/>
                    <a:pt x="11176" y="16256"/>
                  </a:cubicBezTo>
                  <a:cubicBezTo>
                    <a:pt x="11303" y="16256"/>
                    <a:pt x="11557" y="16256"/>
                    <a:pt x="11684" y="16256"/>
                  </a:cubicBezTo>
                  <a:cubicBezTo>
                    <a:pt x="17907" y="16002"/>
                    <a:pt x="22860" y="12192"/>
                    <a:pt x="22606" y="7747"/>
                  </a:cubicBezTo>
                  <a:cubicBezTo>
                    <a:pt x="22479" y="3429"/>
                    <a:pt x="17653" y="0"/>
                    <a:pt x="11684" y="0"/>
                  </a:cubicBezTo>
                  <a:close/>
                </a:path>
              </a:pathLst>
            </a:custGeom>
            <a:blipFill>
              <a:blip r:embed="rId51"/>
              <a:stretch>
                <a:fillRect l="-4224" r="-4758" t="-8281" b="-6171"/>
              </a:stretch>
            </a:blipFill>
          </p:spPr>
        </p:sp>
      </p:grpSp>
      <p:grpSp>
        <p:nvGrpSpPr>
          <p:cNvPr name="Group 77" id="77"/>
          <p:cNvGrpSpPr>
            <a:grpSpLocks noChangeAspect="true"/>
          </p:cNvGrpSpPr>
          <p:nvPr/>
        </p:nvGrpSpPr>
        <p:grpSpPr>
          <a:xfrm rot="0">
            <a:off x="14365500" y="4587650"/>
            <a:ext cx="12097" cy="5934"/>
            <a:chOff x="0" y="0"/>
            <a:chExt cx="16129" cy="7912"/>
          </a:xfrm>
        </p:grpSpPr>
        <p:sp>
          <p:nvSpPr>
            <p:cNvPr name="Freeform 78" id="78"/>
            <p:cNvSpPr/>
            <p:nvPr/>
          </p:nvSpPr>
          <p:spPr>
            <a:xfrm flipH="false" flipV="false">
              <a:off x="0" y="0"/>
              <a:ext cx="16129" cy="7874"/>
            </a:xfrm>
            <a:custGeom>
              <a:avLst/>
              <a:gdLst/>
              <a:ahLst/>
              <a:cxnLst/>
              <a:rect r="r" b="b" t="t" l="l"/>
              <a:pathLst>
                <a:path h="7874" w="16129">
                  <a:moveTo>
                    <a:pt x="16129" y="0"/>
                  </a:moveTo>
                  <a:lnTo>
                    <a:pt x="0" y="7366"/>
                  </a:lnTo>
                  <a:cubicBezTo>
                    <a:pt x="1270" y="7747"/>
                    <a:pt x="2540" y="7874"/>
                    <a:pt x="3937" y="7874"/>
                  </a:cubicBezTo>
                  <a:cubicBezTo>
                    <a:pt x="4191" y="7874"/>
                    <a:pt x="4318" y="7874"/>
                    <a:pt x="4572" y="7874"/>
                  </a:cubicBezTo>
                  <a:cubicBezTo>
                    <a:pt x="10668" y="7747"/>
                    <a:pt x="15494" y="4191"/>
                    <a:pt x="16129" y="0"/>
                  </a:cubicBezTo>
                  <a:close/>
                </a:path>
              </a:pathLst>
            </a:custGeom>
            <a:blipFill>
              <a:blip r:embed="rId52"/>
              <a:stretch>
                <a:fillRect l="-7165" r="-8110" t="-13225" b="-13709"/>
              </a:stretch>
            </a:blipFill>
          </p:spPr>
        </p:sp>
      </p:grpSp>
      <p:grpSp>
        <p:nvGrpSpPr>
          <p:cNvPr name="Group 79" id="79"/>
          <p:cNvGrpSpPr>
            <a:grpSpLocks noChangeAspect="true"/>
          </p:cNvGrpSpPr>
          <p:nvPr/>
        </p:nvGrpSpPr>
        <p:grpSpPr>
          <a:xfrm rot="0">
            <a:off x="14359747" y="4580696"/>
            <a:ext cx="17897" cy="12525"/>
            <a:chOff x="0" y="0"/>
            <a:chExt cx="23863" cy="16700"/>
          </a:xfrm>
        </p:grpSpPr>
        <p:sp>
          <p:nvSpPr>
            <p:cNvPr name="Freeform 80" id="80"/>
            <p:cNvSpPr/>
            <p:nvPr/>
          </p:nvSpPr>
          <p:spPr>
            <a:xfrm flipH="false" flipV="false">
              <a:off x="-127" y="0"/>
              <a:ext cx="24003" cy="16764"/>
            </a:xfrm>
            <a:custGeom>
              <a:avLst/>
              <a:gdLst/>
              <a:ahLst/>
              <a:cxnLst/>
              <a:rect r="r" b="b" t="t" l="l"/>
              <a:pathLst>
                <a:path h="16764" w="24003">
                  <a:moveTo>
                    <a:pt x="12319" y="0"/>
                  </a:moveTo>
                  <a:cubicBezTo>
                    <a:pt x="12192" y="0"/>
                    <a:pt x="11938" y="0"/>
                    <a:pt x="11811" y="0"/>
                  </a:cubicBezTo>
                  <a:cubicBezTo>
                    <a:pt x="5207" y="254"/>
                    <a:pt x="0" y="4318"/>
                    <a:pt x="127" y="9017"/>
                  </a:cubicBezTo>
                  <a:cubicBezTo>
                    <a:pt x="254" y="12573"/>
                    <a:pt x="3429" y="15621"/>
                    <a:pt x="7747" y="16764"/>
                  </a:cubicBezTo>
                  <a:lnTo>
                    <a:pt x="23876" y="9271"/>
                  </a:lnTo>
                  <a:cubicBezTo>
                    <a:pt x="23876" y="8890"/>
                    <a:pt x="24003" y="8509"/>
                    <a:pt x="23876" y="8128"/>
                  </a:cubicBezTo>
                  <a:cubicBezTo>
                    <a:pt x="23876" y="3556"/>
                    <a:pt x="18669" y="0"/>
                    <a:pt x="12319" y="0"/>
                  </a:cubicBezTo>
                  <a:close/>
                </a:path>
              </a:pathLst>
            </a:custGeom>
            <a:blipFill>
              <a:blip r:embed="rId53"/>
              <a:stretch>
                <a:fillRect l="-6125" r="-5470" t="-5454" b="-4696"/>
              </a:stretch>
            </a:blipFill>
          </p:spPr>
        </p:sp>
      </p:grpSp>
      <p:grpSp>
        <p:nvGrpSpPr>
          <p:cNvPr name="Group 81" id="81"/>
          <p:cNvGrpSpPr>
            <a:grpSpLocks noChangeAspect="true"/>
          </p:cNvGrpSpPr>
          <p:nvPr/>
        </p:nvGrpSpPr>
        <p:grpSpPr>
          <a:xfrm rot="0">
            <a:off x="14344231" y="4545301"/>
            <a:ext cx="20174" cy="14535"/>
            <a:chOff x="0" y="0"/>
            <a:chExt cx="26899" cy="19380"/>
          </a:xfrm>
        </p:grpSpPr>
        <p:sp>
          <p:nvSpPr>
            <p:cNvPr name="Freeform 82" id="82"/>
            <p:cNvSpPr/>
            <p:nvPr/>
          </p:nvSpPr>
          <p:spPr>
            <a:xfrm flipH="false" flipV="false">
              <a:off x="-127" y="0"/>
              <a:ext cx="27178" cy="19431"/>
            </a:xfrm>
            <a:custGeom>
              <a:avLst/>
              <a:gdLst/>
              <a:ahLst/>
              <a:cxnLst/>
              <a:rect r="r" b="b" t="t" l="l"/>
              <a:pathLst>
                <a:path h="19431" w="27178">
                  <a:moveTo>
                    <a:pt x="13843" y="0"/>
                  </a:moveTo>
                  <a:cubicBezTo>
                    <a:pt x="13589" y="0"/>
                    <a:pt x="13335" y="0"/>
                    <a:pt x="13208" y="0"/>
                  </a:cubicBezTo>
                  <a:cubicBezTo>
                    <a:pt x="5842" y="254"/>
                    <a:pt x="0" y="4826"/>
                    <a:pt x="127" y="10160"/>
                  </a:cubicBezTo>
                  <a:cubicBezTo>
                    <a:pt x="254" y="15367"/>
                    <a:pt x="6096" y="19431"/>
                    <a:pt x="13208" y="19431"/>
                  </a:cubicBezTo>
                  <a:cubicBezTo>
                    <a:pt x="13462" y="19431"/>
                    <a:pt x="13716" y="19431"/>
                    <a:pt x="13843" y="19431"/>
                  </a:cubicBezTo>
                  <a:cubicBezTo>
                    <a:pt x="21209" y="19177"/>
                    <a:pt x="27178" y="14605"/>
                    <a:pt x="26924" y="9271"/>
                  </a:cubicBezTo>
                  <a:cubicBezTo>
                    <a:pt x="26797" y="4064"/>
                    <a:pt x="21082" y="0"/>
                    <a:pt x="13843" y="0"/>
                  </a:cubicBezTo>
                  <a:close/>
                </a:path>
              </a:pathLst>
            </a:custGeom>
            <a:blipFill>
              <a:blip r:embed="rId54"/>
              <a:stretch>
                <a:fillRect l="-4161" r="-4708" t="-5098" b="-3333"/>
              </a:stretch>
            </a:blipFill>
          </p:spPr>
        </p:sp>
      </p:grpSp>
      <p:pic>
        <p:nvPicPr>
          <p:cNvPr name="Picture 83" id="83"/>
          <p:cNvPicPr>
            <a:picLocks noChangeAspect="true"/>
          </p:cNvPicPr>
          <p:nvPr/>
        </p:nvPicPr>
        <p:blipFill>
          <a:blip r:embed="rId55"/>
          <a:srcRect l="0" t="0" r="0" b="0"/>
          <a:stretch>
            <a:fillRect/>
          </a:stretch>
        </p:blipFill>
        <p:spPr>
          <a:xfrm flipH="false" flipV="false" rot="0">
            <a:off x="14322057" y="4521584"/>
            <a:ext cx="5667" cy="10001"/>
          </a:xfrm>
          <a:prstGeom prst="rect">
            <a:avLst/>
          </a:prstGeom>
        </p:spPr>
      </p:pic>
      <p:grpSp>
        <p:nvGrpSpPr>
          <p:cNvPr name="Group 84" id="84"/>
          <p:cNvGrpSpPr>
            <a:grpSpLocks noChangeAspect="true"/>
          </p:cNvGrpSpPr>
          <p:nvPr/>
        </p:nvGrpSpPr>
        <p:grpSpPr>
          <a:xfrm rot="0">
            <a:off x="14322781" y="4515974"/>
            <a:ext cx="22422" cy="16678"/>
            <a:chOff x="0" y="0"/>
            <a:chExt cx="29896" cy="22238"/>
          </a:xfrm>
        </p:grpSpPr>
        <p:sp>
          <p:nvSpPr>
            <p:cNvPr name="Freeform 85" id="85"/>
            <p:cNvSpPr/>
            <p:nvPr/>
          </p:nvSpPr>
          <p:spPr>
            <a:xfrm flipH="false" flipV="false">
              <a:off x="0" y="0"/>
              <a:ext cx="30099" cy="22098"/>
            </a:xfrm>
            <a:custGeom>
              <a:avLst/>
              <a:gdLst/>
              <a:ahLst/>
              <a:cxnLst/>
              <a:rect r="r" b="b" t="t" l="l"/>
              <a:pathLst>
                <a:path h="22098" w="30099">
                  <a:moveTo>
                    <a:pt x="14859" y="0"/>
                  </a:moveTo>
                  <a:cubicBezTo>
                    <a:pt x="14605" y="0"/>
                    <a:pt x="14351" y="0"/>
                    <a:pt x="14097" y="0"/>
                  </a:cubicBezTo>
                  <a:cubicBezTo>
                    <a:pt x="7620" y="254"/>
                    <a:pt x="2159" y="3302"/>
                    <a:pt x="0" y="7493"/>
                  </a:cubicBezTo>
                  <a:lnTo>
                    <a:pt x="635" y="9652"/>
                  </a:lnTo>
                  <a:lnTo>
                    <a:pt x="6604" y="20701"/>
                  </a:lnTo>
                  <a:cubicBezTo>
                    <a:pt x="8763" y="21590"/>
                    <a:pt x="11430" y="22098"/>
                    <a:pt x="14097" y="22098"/>
                  </a:cubicBezTo>
                  <a:cubicBezTo>
                    <a:pt x="14351" y="22098"/>
                    <a:pt x="14605" y="22098"/>
                    <a:pt x="14859" y="22098"/>
                  </a:cubicBezTo>
                  <a:cubicBezTo>
                    <a:pt x="23368" y="21844"/>
                    <a:pt x="30099" y="16637"/>
                    <a:pt x="29845" y="10414"/>
                  </a:cubicBezTo>
                  <a:cubicBezTo>
                    <a:pt x="29718" y="4572"/>
                    <a:pt x="22987" y="0"/>
                    <a:pt x="14859" y="0"/>
                  </a:cubicBezTo>
                  <a:close/>
                </a:path>
              </a:pathLst>
            </a:custGeom>
            <a:blipFill>
              <a:blip r:embed="rId56"/>
              <a:stretch>
                <a:fillRect l="-3360" r="-3167" t="-5632" b="-4540"/>
              </a:stretch>
            </a:blipFill>
          </p:spPr>
        </p:sp>
      </p:grpSp>
      <p:grpSp>
        <p:nvGrpSpPr>
          <p:cNvPr name="Group 86" id="86"/>
          <p:cNvGrpSpPr>
            <a:grpSpLocks noChangeAspect="true"/>
          </p:cNvGrpSpPr>
          <p:nvPr/>
        </p:nvGrpSpPr>
        <p:grpSpPr>
          <a:xfrm rot="0">
            <a:off x="14303683" y="4481074"/>
            <a:ext cx="12430" cy="17497"/>
            <a:chOff x="0" y="0"/>
            <a:chExt cx="16574" cy="23330"/>
          </a:xfrm>
        </p:grpSpPr>
        <p:sp>
          <p:nvSpPr>
            <p:cNvPr name="Freeform 87" id="87"/>
            <p:cNvSpPr/>
            <p:nvPr/>
          </p:nvSpPr>
          <p:spPr>
            <a:xfrm flipH="false" flipV="false">
              <a:off x="-127" y="0"/>
              <a:ext cx="16637" cy="23241"/>
            </a:xfrm>
            <a:custGeom>
              <a:avLst/>
              <a:gdLst/>
              <a:ahLst/>
              <a:cxnLst/>
              <a:rect r="r" b="b" t="t" l="l"/>
              <a:pathLst>
                <a:path h="23241" w="16637">
                  <a:moveTo>
                    <a:pt x="9906" y="0"/>
                  </a:moveTo>
                  <a:cubicBezTo>
                    <a:pt x="3937" y="2159"/>
                    <a:pt x="0" y="6604"/>
                    <a:pt x="127" y="11557"/>
                  </a:cubicBezTo>
                  <a:cubicBezTo>
                    <a:pt x="381" y="18161"/>
                    <a:pt x="7747" y="23241"/>
                    <a:pt x="16637" y="23241"/>
                  </a:cubicBezTo>
                  <a:lnTo>
                    <a:pt x="16637" y="23241"/>
                  </a:lnTo>
                  <a:lnTo>
                    <a:pt x="9906" y="0"/>
                  </a:lnTo>
                  <a:close/>
                </a:path>
              </a:pathLst>
            </a:custGeom>
            <a:blipFill>
              <a:blip r:embed="rId57"/>
              <a:stretch>
                <a:fillRect l="-7595" r="-4999" t="-5573" b="-5081"/>
              </a:stretch>
            </a:blipFill>
          </p:spPr>
        </p:sp>
      </p:grpSp>
      <p:grpSp>
        <p:nvGrpSpPr>
          <p:cNvPr name="Group 88" id="88"/>
          <p:cNvGrpSpPr>
            <a:grpSpLocks noChangeAspect="true"/>
          </p:cNvGrpSpPr>
          <p:nvPr/>
        </p:nvGrpSpPr>
        <p:grpSpPr>
          <a:xfrm rot="0">
            <a:off x="14311036" y="4480103"/>
            <a:ext cx="18278" cy="18469"/>
            <a:chOff x="0" y="0"/>
            <a:chExt cx="24371" cy="24625"/>
          </a:xfrm>
        </p:grpSpPr>
        <p:sp>
          <p:nvSpPr>
            <p:cNvPr name="Freeform 89" id="89"/>
            <p:cNvSpPr/>
            <p:nvPr/>
          </p:nvSpPr>
          <p:spPr>
            <a:xfrm flipH="false" flipV="false">
              <a:off x="0" y="0"/>
              <a:ext cx="24638" cy="24638"/>
            </a:xfrm>
            <a:custGeom>
              <a:avLst/>
              <a:gdLst/>
              <a:ahLst/>
              <a:cxnLst/>
              <a:rect r="r" b="b" t="t" l="l"/>
              <a:pathLst>
                <a:path h="24638" w="24638">
                  <a:moveTo>
                    <a:pt x="7747" y="0"/>
                  </a:moveTo>
                  <a:cubicBezTo>
                    <a:pt x="7366" y="0"/>
                    <a:pt x="7112" y="0"/>
                    <a:pt x="6858" y="0"/>
                  </a:cubicBezTo>
                  <a:cubicBezTo>
                    <a:pt x="4445" y="127"/>
                    <a:pt x="2032" y="508"/>
                    <a:pt x="0" y="1270"/>
                  </a:cubicBezTo>
                  <a:lnTo>
                    <a:pt x="6731" y="24638"/>
                  </a:lnTo>
                  <a:lnTo>
                    <a:pt x="6858" y="24638"/>
                  </a:lnTo>
                  <a:cubicBezTo>
                    <a:pt x="7112" y="24638"/>
                    <a:pt x="7366" y="24638"/>
                    <a:pt x="7747" y="24638"/>
                  </a:cubicBezTo>
                  <a:cubicBezTo>
                    <a:pt x="17145" y="24257"/>
                    <a:pt x="24638" y="18542"/>
                    <a:pt x="24384" y="11684"/>
                  </a:cubicBezTo>
                  <a:cubicBezTo>
                    <a:pt x="24130" y="5080"/>
                    <a:pt x="16764" y="0"/>
                    <a:pt x="7747" y="0"/>
                  </a:cubicBezTo>
                  <a:close/>
                </a:path>
              </a:pathLst>
            </a:custGeom>
            <a:blipFill>
              <a:blip r:embed="rId58"/>
              <a:stretch>
                <a:fillRect l="-4738" r="-4191" t="-4999" b="-4329"/>
              </a:stretch>
            </a:blipFill>
          </p:spPr>
        </p:sp>
      </p:grpSp>
      <p:pic>
        <p:nvPicPr>
          <p:cNvPr name="Picture 90" id="90"/>
          <p:cNvPicPr>
            <a:picLocks noChangeAspect="true"/>
          </p:cNvPicPr>
          <p:nvPr/>
        </p:nvPicPr>
        <p:blipFill>
          <a:blip r:embed="rId59">
            <a:extLst>
              <a:ext uri="{28A0092B-C50C-407E-A947-70E740481C1C}">
                <a14:useLocalDpi xmlns:a14="http://schemas.microsoft.com/office/drawing/2010/main" val="0"/>
              </a:ext>
              <a:ext uri="{96DAC541-7B7A-43D3-8B79-37D633B846F1}">
                <asvg:svgBlip xmlns:asvg="http://schemas.microsoft.com/office/drawing/2016/SVG/main" r:embed="rId60"/>
              </a:ext>
            </a:extLst>
          </a:blip>
          <a:srcRect l="0" t="0" r="0" b="0"/>
          <a:stretch>
            <a:fillRect/>
          </a:stretch>
        </p:blipFill>
        <p:spPr>
          <a:xfrm flipH="false" flipV="false" rot="0">
            <a:off x="14406810" y="4349048"/>
            <a:ext cx="269396" cy="445846"/>
          </a:xfrm>
          <a:prstGeom prst="rect">
            <a:avLst/>
          </a:prstGeom>
        </p:spPr>
      </p:pic>
      <p:grpSp>
        <p:nvGrpSpPr>
          <p:cNvPr name="Group 91" id="91"/>
          <p:cNvGrpSpPr>
            <a:grpSpLocks noChangeAspect="true"/>
          </p:cNvGrpSpPr>
          <p:nvPr/>
        </p:nvGrpSpPr>
        <p:grpSpPr>
          <a:xfrm rot="0">
            <a:off x="14526892" y="4544254"/>
            <a:ext cx="26041" cy="16631"/>
            <a:chOff x="0" y="0"/>
            <a:chExt cx="34722" cy="22174"/>
          </a:xfrm>
        </p:grpSpPr>
        <p:sp>
          <p:nvSpPr>
            <p:cNvPr name="Freeform 92" id="92"/>
            <p:cNvSpPr/>
            <p:nvPr/>
          </p:nvSpPr>
          <p:spPr>
            <a:xfrm flipH="false" flipV="false">
              <a:off x="0" y="0"/>
              <a:ext cx="34671" cy="22098"/>
            </a:xfrm>
            <a:custGeom>
              <a:avLst/>
              <a:gdLst/>
              <a:ahLst/>
              <a:cxnLst/>
              <a:rect r="r" b="b" t="t" l="l"/>
              <a:pathLst>
                <a:path h="22098" w="34671">
                  <a:moveTo>
                    <a:pt x="17653" y="0"/>
                  </a:moveTo>
                  <a:cubicBezTo>
                    <a:pt x="8763" y="0"/>
                    <a:pt x="0" y="3175"/>
                    <a:pt x="0" y="9906"/>
                  </a:cubicBezTo>
                  <a:cubicBezTo>
                    <a:pt x="0" y="16637"/>
                    <a:pt x="8763" y="22098"/>
                    <a:pt x="17653" y="22098"/>
                  </a:cubicBezTo>
                  <a:cubicBezTo>
                    <a:pt x="26543" y="22098"/>
                    <a:pt x="34671" y="16637"/>
                    <a:pt x="34671" y="9906"/>
                  </a:cubicBezTo>
                  <a:cubicBezTo>
                    <a:pt x="34671" y="3175"/>
                    <a:pt x="26543" y="0"/>
                    <a:pt x="17653" y="0"/>
                  </a:cubicBezTo>
                  <a:close/>
                </a:path>
              </a:pathLst>
            </a:custGeom>
            <a:blipFill>
              <a:blip r:embed="rId61"/>
              <a:stretch>
                <a:fillRect l="-3150" r="-3663" t="-4425" b="-6379"/>
              </a:stretch>
            </a:blipFill>
          </p:spPr>
        </p:sp>
      </p:grpSp>
      <p:grpSp>
        <p:nvGrpSpPr>
          <p:cNvPr name="Group 93" id="93"/>
          <p:cNvGrpSpPr>
            <a:grpSpLocks noChangeAspect="true"/>
          </p:cNvGrpSpPr>
          <p:nvPr/>
        </p:nvGrpSpPr>
        <p:grpSpPr>
          <a:xfrm rot="0">
            <a:off x="14526568" y="4576248"/>
            <a:ext cx="26041" cy="46158"/>
            <a:chOff x="0" y="0"/>
            <a:chExt cx="34722" cy="61544"/>
          </a:xfrm>
        </p:grpSpPr>
        <p:sp>
          <p:nvSpPr>
            <p:cNvPr name="Freeform 94" id="94"/>
            <p:cNvSpPr/>
            <p:nvPr/>
          </p:nvSpPr>
          <p:spPr>
            <a:xfrm flipH="false" flipV="false">
              <a:off x="0" y="0"/>
              <a:ext cx="34671" cy="61468"/>
            </a:xfrm>
            <a:custGeom>
              <a:avLst/>
              <a:gdLst/>
              <a:ahLst/>
              <a:cxnLst/>
              <a:rect r="r" b="b" t="t" l="l"/>
              <a:pathLst>
                <a:path h="61468" w="34671">
                  <a:moveTo>
                    <a:pt x="17653" y="0"/>
                  </a:moveTo>
                  <a:cubicBezTo>
                    <a:pt x="8763" y="0"/>
                    <a:pt x="0" y="7112"/>
                    <a:pt x="0" y="13843"/>
                  </a:cubicBezTo>
                  <a:cubicBezTo>
                    <a:pt x="0" y="19177"/>
                    <a:pt x="762" y="25654"/>
                    <a:pt x="2159" y="32004"/>
                  </a:cubicBezTo>
                  <a:cubicBezTo>
                    <a:pt x="5715" y="29464"/>
                    <a:pt x="11684" y="28194"/>
                    <a:pt x="17653" y="28194"/>
                  </a:cubicBezTo>
                  <a:cubicBezTo>
                    <a:pt x="23622" y="28194"/>
                    <a:pt x="29210" y="29337"/>
                    <a:pt x="32639" y="31877"/>
                  </a:cubicBezTo>
                  <a:cubicBezTo>
                    <a:pt x="33909" y="25400"/>
                    <a:pt x="34671" y="18923"/>
                    <a:pt x="34671" y="13843"/>
                  </a:cubicBezTo>
                  <a:cubicBezTo>
                    <a:pt x="34671" y="7112"/>
                    <a:pt x="26543" y="0"/>
                    <a:pt x="17653" y="0"/>
                  </a:cubicBezTo>
                  <a:close/>
                  <a:moveTo>
                    <a:pt x="9906" y="54483"/>
                  </a:moveTo>
                  <a:cubicBezTo>
                    <a:pt x="12319" y="58801"/>
                    <a:pt x="14986" y="61468"/>
                    <a:pt x="17653" y="61468"/>
                  </a:cubicBezTo>
                  <a:cubicBezTo>
                    <a:pt x="20320" y="61468"/>
                    <a:pt x="22860" y="58801"/>
                    <a:pt x="25146" y="54610"/>
                  </a:cubicBezTo>
                  <a:lnTo>
                    <a:pt x="25146" y="54610"/>
                  </a:lnTo>
                  <a:cubicBezTo>
                    <a:pt x="22860" y="56007"/>
                    <a:pt x="20320" y="56896"/>
                    <a:pt x="17653" y="56896"/>
                  </a:cubicBezTo>
                  <a:cubicBezTo>
                    <a:pt x="14986" y="56896"/>
                    <a:pt x="12319" y="56007"/>
                    <a:pt x="9906" y="54483"/>
                  </a:cubicBezTo>
                  <a:close/>
                </a:path>
              </a:pathLst>
            </a:custGeom>
            <a:blipFill>
              <a:blip r:embed="rId62"/>
              <a:stretch>
                <a:fillRect l="-3846" r="-3333" t="-1632" b="-2210"/>
              </a:stretch>
            </a:blipFill>
          </p:spPr>
        </p:sp>
      </p:grpSp>
      <p:grpSp>
        <p:nvGrpSpPr>
          <p:cNvPr name="Group 95" id="95"/>
          <p:cNvGrpSpPr>
            <a:grpSpLocks noChangeAspect="true"/>
          </p:cNvGrpSpPr>
          <p:nvPr/>
        </p:nvGrpSpPr>
        <p:grpSpPr>
          <a:xfrm rot="0">
            <a:off x="14525539" y="4600175"/>
            <a:ext cx="28099" cy="17069"/>
            <a:chOff x="0" y="0"/>
            <a:chExt cx="37465" cy="22758"/>
          </a:xfrm>
        </p:grpSpPr>
        <p:sp>
          <p:nvSpPr>
            <p:cNvPr name="Freeform 96" id="96"/>
            <p:cNvSpPr/>
            <p:nvPr/>
          </p:nvSpPr>
          <p:spPr>
            <a:xfrm flipH="false" flipV="false">
              <a:off x="0" y="0"/>
              <a:ext cx="37465" cy="22733"/>
            </a:xfrm>
            <a:custGeom>
              <a:avLst/>
              <a:gdLst/>
              <a:ahLst/>
              <a:cxnLst/>
              <a:rect r="r" b="b" t="t" l="l"/>
              <a:pathLst>
                <a:path h="22733" w="37465">
                  <a:moveTo>
                    <a:pt x="3556" y="127"/>
                  </a:moveTo>
                  <a:cubicBezTo>
                    <a:pt x="1397" y="1651"/>
                    <a:pt x="0" y="3683"/>
                    <a:pt x="0" y="6223"/>
                  </a:cubicBezTo>
                  <a:cubicBezTo>
                    <a:pt x="0" y="11049"/>
                    <a:pt x="4953" y="18669"/>
                    <a:pt x="11303" y="22606"/>
                  </a:cubicBezTo>
                  <a:lnTo>
                    <a:pt x="11303" y="22606"/>
                  </a:lnTo>
                  <a:cubicBezTo>
                    <a:pt x="8001" y="16891"/>
                    <a:pt x="5334" y="8509"/>
                    <a:pt x="3556" y="127"/>
                  </a:cubicBezTo>
                  <a:close/>
                  <a:moveTo>
                    <a:pt x="34036" y="0"/>
                  </a:moveTo>
                  <a:cubicBezTo>
                    <a:pt x="32258" y="8509"/>
                    <a:pt x="29591" y="17018"/>
                    <a:pt x="26543" y="22733"/>
                  </a:cubicBezTo>
                  <a:lnTo>
                    <a:pt x="26543" y="22733"/>
                  </a:lnTo>
                  <a:cubicBezTo>
                    <a:pt x="32766" y="18923"/>
                    <a:pt x="37465" y="11176"/>
                    <a:pt x="37465" y="6223"/>
                  </a:cubicBezTo>
                  <a:cubicBezTo>
                    <a:pt x="37465" y="3556"/>
                    <a:pt x="36195" y="1524"/>
                    <a:pt x="34036" y="0"/>
                  </a:cubicBezTo>
                  <a:close/>
                </a:path>
              </a:pathLst>
            </a:custGeom>
            <a:blipFill>
              <a:blip r:embed="rId63"/>
              <a:stretch>
                <a:fillRect l="-3559" r="-2610" t="-5921" b="-4189"/>
              </a:stretch>
            </a:blipFill>
          </p:spPr>
        </p:sp>
      </p:grpSp>
      <p:grpSp>
        <p:nvGrpSpPr>
          <p:cNvPr name="Group 97" id="97"/>
          <p:cNvGrpSpPr>
            <a:grpSpLocks noChangeAspect="true"/>
          </p:cNvGrpSpPr>
          <p:nvPr/>
        </p:nvGrpSpPr>
        <p:grpSpPr>
          <a:xfrm rot="0">
            <a:off x="14528168" y="4597413"/>
            <a:ext cx="22870" cy="21546"/>
            <a:chOff x="0" y="0"/>
            <a:chExt cx="30493" cy="28727"/>
          </a:xfrm>
        </p:grpSpPr>
        <p:sp>
          <p:nvSpPr>
            <p:cNvPr name="Freeform 98" id="98"/>
            <p:cNvSpPr/>
            <p:nvPr/>
          </p:nvSpPr>
          <p:spPr>
            <a:xfrm flipH="false" flipV="false">
              <a:off x="0" y="0"/>
              <a:ext cx="30607" cy="28702"/>
            </a:xfrm>
            <a:custGeom>
              <a:avLst/>
              <a:gdLst/>
              <a:ahLst/>
              <a:cxnLst/>
              <a:rect r="r" b="b" t="t" l="l"/>
              <a:pathLst>
                <a:path h="28702" w="30607">
                  <a:moveTo>
                    <a:pt x="15494" y="0"/>
                  </a:moveTo>
                  <a:cubicBezTo>
                    <a:pt x="9525" y="0"/>
                    <a:pt x="3556" y="1270"/>
                    <a:pt x="0" y="3810"/>
                  </a:cubicBezTo>
                  <a:cubicBezTo>
                    <a:pt x="1778" y="12192"/>
                    <a:pt x="4572" y="20574"/>
                    <a:pt x="7747" y="26289"/>
                  </a:cubicBezTo>
                  <a:cubicBezTo>
                    <a:pt x="10160" y="27813"/>
                    <a:pt x="12827" y="28702"/>
                    <a:pt x="15621" y="28702"/>
                  </a:cubicBezTo>
                  <a:cubicBezTo>
                    <a:pt x="18415" y="28702"/>
                    <a:pt x="20701" y="27813"/>
                    <a:pt x="23114" y="26416"/>
                  </a:cubicBezTo>
                  <a:cubicBezTo>
                    <a:pt x="26289" y="20701"/>
                    <a:pt x="28956" y="12192"/>
                    <a:pt x="30607" y="3683"/>
                  </a:cubicBezTo>
                  <a:cubicBezTo>
                    <a:pt x="27051" y="1143"/>
                    <a:pt x="21463" y="0"/>
                    <a:pt x="15494" y="0"/>
                  </a:cubicBezTo>
                  <a:close/>
                </a:path>
              </a:pathLst>
            </a:custGeom>
            <a:blipFill>
              <a:blip r:embed="rId64"/>
              <a:stretch>
                <a:fillRect l="-2821" r="-3319" t="-3274" b="-4380"/>
              </a:stretch>
            </a:blipFill>
          </p:spPr>
        </p:sp>
      </p:grpSp>
      <p:grpSp>
        <p:nvGrpSpPr>
          <p:cNvPr name="Group 99" id="99"/>
          <p:cNvGrpSpPr>
            <a:grpSpLocks noChangeAspect="true"/>
          </p:cNvGrpSpPr>
          <p:nvPr/>
        </p:nvGrpSpPr>
        <p:grpSpPr>
          <a:xfrm rot="0">
            <a:off x="14526568" y="4626940"/>
            <a:ext cx="26041" cy="15040"/>
            <a:chOff x="0" y="0"/>
            <a:chExt cx="34722" cy="20053"/>
          </a:xfrm>
        </p:grpSpPr>
        <p:sp>
          <p:nvSpPr>
            <p:cNvPr name="Freeform 100" id="100"/>
            <p:cNvSpPr/>
            <p:nvPr/>
          </p:nvSpPr>
          <p:spPr>
            <a:xfrm flipH="false" flipV="false">
              <a:off x="0" y="0"/>
              <a:ext cx="34671" cy="20066"/>
            </a:xfrm>
            <a:custGeom>
              <a:avLst/>
              <a:gdLst/>
              <a:ahLst/>
              <a:cxnLst/>
              <a:rect r="r" b="b" t="t" l="l"/>
              <a:pathLst>
                <a:path h="20066" w="34671">
                  <a:moveTo>
                    <a:pt x="17653" y="0"/>
                  </a:moveTo>
                  <a:cubicBezTo>
                    <a:pt x="8763" y="0"/>
                    <a:pt x="0" y="3175"/>
                    <a:pt x="0" y="9906"/>
                  </a:cubicBezTo>
                  <a:cubicBezTo>
                    <a:pt x="0" y="12192"/>
                    <a:pt x="1016" y="16002"/>
                    <a:pt x="2794" y="19939"/>
                  </a:cubicBezTo>
                  <a:cubicBezTo>
                    <a:pt x="6223" y="11176"/>
                    <a:pt x="11430" y="8509"/>
                    <a:pt x="17399" y="8509"/>
                  </a:cubicBezTo>
                  <a:cubicBezTo>
                    <a:pt x="23368" y="8509"/>
                    <a:pt x="28702" y="11303"/>
                    <a:pt x="32004" y="20066"/>
                  </a:cubicBezTo>
                  <a:cubicBezTo>
                    <a:pt x="33655" y="16129"/>
                    <a:pt x="34671" y="12319"/>
                    <a:pt x="34671" y="9906"/>
                  </a:cubicBezTo>
                  <a:cubicBezTo>
                    <a:pt x="34671" y="3175"/>
                    <a:pt x="26543" y="0"/>
                    <a:pt x="17653" y="0"/>
                  </a:cubicBezTo>
                  <a:close/>
                </a:path>
              </a:pathLst>
            </a:custGeom>
            <a:blipFill>
              <a:blip r:embed="rId65"/>
              <a:stretch>
                <a:fillRect l="-3846" r="-3333" t="-4810" b="-3607"/>
              </a:stretch>
            </a:blipFill>
          </p:spPr>
        </p:sp>
      </p:grpSp>
      <p:grpSp>
        <p:nvGrpSpPr>
          <p:cNvPr name="Group 101" id="101"/>
          <p:cNvGrpSpPr>
            <a:grpSpLocks noChangeAspect="true"/>
          </p:cNvGrpSpPr>
          <p:nvPr/>
        </p:nvGrpSpPr>
        <p:grpSpPr>
          <a:xfrm rot="0">
            <a:off x="14528644" y="4633303"/>
            <a:ext cx="21955" cy="14564"/>
            <a:chOff x="0" y="0"/>
            <a:chExt cx="29274" cy="19418"/>
          </a:xfrm>
        </p:grpSpPr>
        <p:sp>
          <p:nvSpPr>
            <p:cNvPr name="Freeform 102" id="102"/>
            <p:cNvSpPr/>
            <p:nvPr/>
          </p:nvSpPr>
          <p:spPr>
            <a:xfrm flipH="false" flipV="false">
              <a:off x="0" y="0"/>
              <a:ext cx="29464" cy="19431"/>
            </a:xfrm>
            <a:custGeom>
              <a:avLst/>
              <a:gdLst/>
              <a:ahLst/>
              <a:cxnLst/>
              <a:rect r="r" b="b" t="t" l="l"/>
              <a:pathLst>
                <a:path h="19431" w="29464">
                  <a:moveTo>
                    <a:pt x="14605" y="0"/>
                  </a:moveTo>
                  <a:cubicBezTo>
                    <a:pt x="8636" y="0"/>
                    <a:pt x="3429" y="2667"/>
                    <a:pt x="0" y="11430"/>
                  </a:cubicBezTo>
                  <a:cubicBezTo>
                    <a:pt x="1270" y="14097"/>
                    <a:pt x="2794" y="17018"/>
                    <a:pt x="4572" y="19431"/>
                  </a:cubicBezTo>
                  <a:cubicBezTo>
                    <a:pt x="7620" y="18288"/>
                    <a:pt x="11303" y="17780"/>
                    <a:pt x="14986" y="17780"/>
                  </a:cubicBezTo>
                  <a:cubicBezTo>
                    <a:pt x="18669" y="17780"/>
                    <a:pt x="22225" y="18288"/>
                    <a:pt x="25146" y="19431"/>
                  </a:cubicBezTo>
                  <a:cubicBezTo>
                    <a:pt x="26797" y="17018"/>
                    <a:pt x="28321" y="14224"/>
                    <a:pt x="29464" y="11557"/>
                  </a:cubicBezTo>
                  <a:cubicBezTo>
                    <a:pt x="25908" y="2794"/>
                    <a:pt x="20574" y="0"/>
                    <a:pt x="14605" y="0"/>
                  </a:cubicBezTo>
                  <a:close/>
                </a:path>
              </a:pathLst>
            </a:custGeom>
            <a:blipFill>
              <a:blip r:embed="rId66"/>
              <a:stretch>
                <a:fillRect l="-2758" r="-3318" t="-5032" b="-4117"/>
              </a:stretch>
            </a:blipFill>
          </p:spPr>
        </p:sp>
      </p:grpSp>
      <p:grpSp>
        <p:nvGrpSpPr>
          <p:cNvPr name="Group 103" id="103"/>
          <p:cNvGrpSpPr>
            <a:grpSpLocks noChangeAspect="true"/>
          </p:cNvGrpSpPr>
          <p:nvPr/>
        </p:nvGrpSpPr>
        <p:grpSpPr>
          <a:xfrm rot="0">
            <a:off x="14526568" y="4647867"/>
            <a:ext cx="26041" cy="19688"/>
            <a:chOff x="0" y="0"/>
            <a:chExt cx="34722" cy="26251"/>
          </a:xfrm>
        </p:grpSpPr>
        <p:sp>
          <p:nvSpPr>
            <p:cNvPr name="Freeform 104" id="104"/>
            <p:cNvSpPr/>
            <p:nvPr/>
          </p:nvSpPr>
          <p:spPr>
            <a:xfrm flipH="false" flipV="false">
              <a:off x="0" y="0"/>
              <a:ext cx="34798" cy="26289"/>
            </a:xfrm>
            <a:custGeom>
              <a:avLst/>
              <a:gdLst/>
              <a:ahLst/>
              <a:cxnLst/>
              <a:rect r="r" b="b" t="t" l="l"/>
              <a:pathLst>
                <a:path h="26289" w="34798">
                  <a:moveTo>
                    <a:pt x="7239" y="0"/>
                  </a:moveTo>
                  <a:cubicBezTo>
                    <a:pt x="3048" y="1524"/>
                    <a:pt x="0" y="4318"/>
                    <a:pt x="0" y="8255"/>
                  </a:cubicBezTo>
                  <a:cubicBezTo>
                    <a:pt x="0" y="12192"/>
                    <a:pt x="3048" y="20320"/>
                    <a:pt x="7239" y="26289"/>
                  </a:cubicBezTo>
                  <a:cubicBezTo>
                    <a:pt x="10287" y="25146"/>
                    <a:pt x="13970" y="24638"/>
                    <a:pt x="17653" y="24638"/>
                  </a:cubicBezTo>
                  <a:cubicBezTo>
                    <a:pt x="21336" y="24638"/>
                    <a:pt x="24892" y="25146"/>
                    <a:pt x="27813" y="26289"/>
                  </a:cubicBezTo>
                  <a:cubicBezTo>
                    <a:pt x="31877" y="20320"/>
                    <a:pt x="34798" y="12319"/>
                    <a:pt x="34798" y="8255"/>
                  </a:cubicBezTo>
                  <a:cubicBezTo>
                    <a:pt x="34798" y="4191"/>
                    <a:pt x="31877" y="1524"/>
                    <a:pt x="27813" y="0"/>
                  </a:cubicBezTo>
                  <a:cubicBezTo>
                    <a:pt x="24892" y="4191"/>
                    <a:pt x="21336" y="7366"/>
                    <a:pt x="17653" y="7366"/>
                  </a:cubicBezTo>
                  <a:cubicBezTo>
                    <a:pt x="13970" y="7366"/>
                    <a:pt x="10287" y="4191"/>
                    <a:pt x="7239" y="0"/>
                  </a:cubicBezTo>
                  <a:close/>
                </a:path>
              </a:pathLst>
            </a:custGeom>
            <a:blipFill>
              <a:blip r:embed="rId67"/>
              <a:stretch>
                <a:fillRect l="-3832" r="-2956" t="-5362" b="-2850"/>
              </a:stretch>
            </a:blipFill>
          </p:spPr>
        </p:sp>
      </p:grpSp>
      <p:grpSp>
        <p:nvGrpSpPr>
          <p:cNvPr name="Group 105" id="105"/>
          <p:cNvGrpSpPr>
            <a:grpSpLocks noChangeAspect="true"/>
          </p:cNvGrpSpPr>
          <p:nvPr/>
        </p:nvGrpSpPr>
        <p:grpSpPr>
          <a:xfrm rot="0">
            <a:off x="14532045" y="4646628"/>
            <a:ext cx="15373" cy="6782"/>
            <a:chOff x="0" y="0"/>
            <a:chExt cx="20498" cy="9042"/>
          </a:xfrm>
        </p:grpSpPr>
        <p:sp>
          <p:nvSpPr>
            <p:cNvPr name="Freeform 106" id="106"/>
            <p:cNvSpPr/>
            <p:nvPr/>
          </p:nvSpPr>
          <p:spPr>
            <a:xfrm flipH="false" flipV="false">
              <a:off x="0" y="0"/>
              <a:ext cx="20574" cy="9017"/>
            </a:xfrm>
            <a:custGeom>
              <a:avLst/>
              <a:gdLst/>
              <a:ahLst/>
              <a:cxnLst/>
              <a:rect r="r" b="b" t="t" l="l"/>
              <a:pathLst>
                <a:path h="9017" w="20574">
                  <a:moveTo>
                    <a:pt x="10414" y="0"/>
                  </a:moveTo>
                  <a:cubicBezTo>
                    <a:pt x="6731" y="0"/>
                    <a:pt x="3048" y="508"/>
                    <a:pt x="0" y="1651"/>
                  </a:cubicBezTo>
                  <a:cubicBezTo>
                    <a:pt x="3048" y="5842"/>
                    <a:pt x="6731" y="9017"/>
                    <a:pt x="10414" y="9017"/>
                  </a:cubicBezTo>
                  <a:cubicBezTo>
                    <a:pt x="14097" y="9017"/>
                    <a:pt x="17653" y="5842"/>
                    <a:pt x="20574" y="1651"/>
                  </a:cubicBezTo>
                  <a:cubicBezTo>
                    <a:pt x="17653" y="508"/>
                    <a:pt x="13970" y="0"/>
                    <a:pt x="10414" y="0"/>
                  </a:cubicBezTo>
                  <a:close/>
                </a:path>
              </a:pathLst>
            </a:custGeom>
            <a:blipFill>
              <a:blip r:embed="rId68"/>
              <a:stretch>
                <a:fillRect l="-6543" r="-6604" t="-10985" b="-13521"/>
              </a:stretch>
            </a:blipFill>
          </p:spPr>
        </p:sp>
      </p:grpSp>
      <p:grpSp>
        <p:nvGrpSpPr>
          <p:cNvPr name="Group 107" id="107"/>
          <p:cNvGrpSpPr>
            <a:grpSpLocks noChangeAspect="true"/>
          </p:cNvGrpSpPr>
          <p:nvPr/>
        </p:nvGrpSpPr>
        <p:grpSpPr>
          <a:xfrm rot="0">
            <a:off x="14526568" y="4667555"/>
            <a:ext cx="26041" cy="19688"/>
            <a:chOff x="0" y="0"/>
            <a:chExt cx="34722" cy="26251"/>
          </a:xfrm>
        </p:grpSpPr>
        <p:sp>
          <p:nvSpPr>
            <p:cNvPr name="Freeform 108" id="108"/>
            <p:cNvSpPr/>
            <p:nvPr/>
          </p:nvSpPr>
          <p:spPr>
            <a:xfrm flipH="false" flipV="false">
              <a:off x="0" y="0"/>
              <a:ext cx="34798" cy="26289"/>
            </a:xfrm>
            <a:custGeom>
              <a:avLst/>
              <a:gdLst/>
              <a:ahLst/>
              <a:cxnLst/>
              <a:rect r="r" b="b" t="t" l="l"/>
              <a:pathLst>
                <a:path h="26289" w="34798">
                  <a:moveTo>
                    <a:pt x="7239" y="0"/>
                  </a:moveTo>
                  <a:cubicBezTo>
                    <a:pt x="3048" y="1524"/>
                    <a:pt x="0" y="4318"/>
                    <a:pt x="0" y="8255"/>
                  </a:cubicBezTo>
                  <a:cubicBezTo>
                    <a:pt x="0" y="12192"/>
                    <a:pt x="3048" y="20320"/>
                    <a:pt x="7239" y="26289"/>
                  </a:cubicBezTo>
                  <a:cubicBezTo>
                    <a:pt x="10287" y="25146"/>
                    <a:pt x="13970" y="24638"/>
                    <a:pt x="17653" y="24638"/>
                  </a:cubicBezTo>
                  <a:cubicBezTo>
                    <a:pt x="21336" y="24638"/>
                    <a:pt x="24892" y="25146"/>
                    <a:pt x="27813" y="26289"/>
                  </a:cubicBezTo>
                  <a:cubicBezTo>
                    <a:pt x="31877" y="20320"/>
                    <a:pt x="34798" y="12319"/>
                    <a:pt x="34798" y="8255"/>
                  </a:cubicBezTo>
                  <a:cubicBezTo>
                    <a:pt x="34798" y="4191"/>
                    <a:pt x="31877" y="1524"/>
                    <a:pt x="27813" y="0"/>
                  </a:cubicBezTo>
                  <a:cubicBezTo>
                    <a:pt x="24892" y="4191"/>
                    <a:pt x="21336" y="7366"/>
                    <a:pt x="17653" y="7366"/>
                  </a:cubicBezTo>
                  <a:cubicBezTo>
                    <a:pt x="13970" y="7366"/>
                    <a:pt x="10287" y="4191"/>
                    <a:pt x="7239" y="0"/>
                  </a:cubicBezTo>
                  <a:close/>
                </a:path>
              </a:pathLst>
            </a:custGeom>
            <a:blipFill>
              <a:blip r:embed="rId69"/>
              <a:stretch>
                <a:fillRect l="-3832" r="-2956" t="-5410" b="-4879"/>
              </a:stretch>
            </a:blipFill>
          </p:spPr>
        </p:sp>
      </p:grpSp>
      <p:grpSp>
        <p:nvGrpSpPr>
          <p:cNvPr name="Group 109" id="109"/>
          <p:cNvGrpSpPr>
            <a:grpSpLocks noChangeAspect="true"/>
          </p:cNvGrpSpPr>
          <p:nvPr/>
        </p:nvGrpSpPr>
        <p:grpSpPr>
          <a:xfrm rot="0">
            <a:off x="14532045" y="4666326"/>
            <a:ext cx="15373" cy="6782"/>
            <a:chOff x="0" y="0"/>
            <a:chExt cx="20498" cy="9042"/>
          </a:xfrm>
        </p:grpSpPr>
        <p:sp>
          <p:nvSpPr>
            <p:cNvPr name="Freeform 110" id="110"/>
            <p:cNvSpPr/>
            <p:nvPr/>
          </p:nvSpPr>
          <p:spPr>
            <a:xfrm flipH="false" flipV="false">
              <a:off x="0" y="0"/>
              <a:ext cx="20574" cy="9017"/>
            </a:xfrm>
            <a:custGeom>
              <a:avLst/>
              <a:gdLst/>
              <a:ahLst/>
              <a:cxnLst/>
              <a:rect r="r" b="b" t="t" l="l"/>
              <a:pathLst>
                <a:path h="9017" w="20574">
                  <a:moveTo>
                    <a:pt x="10414" y="0"/>
                  </a:moveTo>
                  <a:cubicBezTo>
                    <a:pt x="6731" y="0"/>
                    <a:pt x="3048" y="508"/>
                    <a:pt x="0" y="1651"/>
                  </a:cubicBezTo>
                  <a:cubicBezTo>
                    <a:pt x="3048" y="5842"/>
                    <a:pt x="6731" y="9017"/>
                    <a:pt x="10414" y="9017"/>
                  </a:cubicBezTo>
                  <a:cubicBezTo>
                    <a:pt x="14097" y="9017"/>
                    <a:pt x="17653" y="5842"/>
                    <a:pt x="20574" y="1651"/>
                  </a:cubicBezTo>
                  <a:cubicBezTo>
                    <a:pt x="17653" y="508"/>
                    <a:pt x="13970" y="0"/>
                    <a:pt x="10414" y="0"/>
                  </a:cubicBezTo>
                  <a:close/>
                </a:path>
              </a:pathLst>
            </a:custGeom>
            <a:blipFill>
              <a:blip r:embed="rId70"/>
              <a:stretch>
                <a:fillRect l="-6543" r="-6604" t="-11126" b="-13380"/>
              </a:stretch>
            </a:blipFill>
          </p:spPr>
        </p:sp>
      </p:grpSp>
      <p:grpSp>
        <p:nvGrpSpPr>
          <p:cNvPr name="Group 111" id="111"/>
          <p:cNvGrpSpPr>
            <a:grpSpLocks noChangeAspect="true"/>
          </p:cNvGrpSpPr>
          <p:nvPr/>
        </p:nvGrpSpPr>
        <p:grpSpPr>
          <a:xfrm rot="0">
            <a:off x="14526568" y="4691644"/>
            <a:ext cx="26041" cy="6620"/>
            <a:chOff x="0" y="0"/>
            <a:chExt cx="34722" cy="8826"/>
          </a:xfrm>
        </p:grpSpPr>
        <p:sp>
          <p:nvSpPr>
            <p:cNvPr name="Freeform 112" id="112"/>
            <p:cNvSpPr/>
            <p:nvPr/>
          </p:nvSpPr>
          <p:spPr>
            <a:xfrm flipH="false" flipV="false">
              <a:off x="0" y="0"/>
              <a:ext cx="34671" cy="8763"/>
            </a:xfrm>
            <a:custGeom>
              <a:avLst/>
              <a:gdLst/>
              <a:ahLst/>
              <a:cxnLst/>
              <a:rect r="r" b="b" t="t" l="l"/>
              <a:pathLst>
                <a:path h="8763" w="34671">
                  <a:moveTo>
                    <a:pt x="254" y="508"/>
                  </a:moveTo>
                  <a:cubicBezTo>
                    <a:pt x="127" y="1143"/>
                    <a:pt x="0" y="1778"/>
                    <a:pt x="0" y="2413"/>
                  </a:cubicBezTo>
                  <a:cubicBezTo>
                    <a:pt x="0" y="3683"/>
                    <a:pt x="254" y="5461"/>
                    <a:pt x="889" y="7366"/>
                  </a:cubicBezTo>
                  <a:lnTo>
                    <a:pt x="889" y="7366"/>
                  </a:lnTo>
                  <a:cubicBezTo>
                    <a:pt x="635" y="5080"/>
                    <a:pt x="381" y="2794"/>
                    <a:pt x="254" y="508"/>
                  </a:cubicBezTo>
                  <a:close/>
                  <a:moveTo>
                    <a:pt x="34290" y="0"/>
                  </a:moveTo>
                  <a:cubicBezTo>
                    <a:pt x="34036" y="2921"/>
                    <a:pt x="33782" y="5969"/>
                    <a:pt x="33401" y="8763"/>
                  </a:cubicBezTo>
                  <a:lnTo>
                    <a:pt x="33401" y="8763"/>
                  </a:lnTo>
                  <a:cubicBezTo>
                    <a:pt x="34163" y="6223"/>
                    <a:pt x="34671" y="3937"/>
                    <a:pt x="34671" y="2286"/>
                  </a:cubicBezTo>
                  <a:cubicBezTo>
                    <a:pt x="34671" y="1524"/>
                    <a:pt x="34544" y="762"/>
                    <a:pt x="34290" y="0"/>
                  </a:cubicBezTo>
                  <a:close/>
                </a:path>
              </a:pathLst>
            </a:custGeom>
            <a:blipFill>
              <a:blip r:embed="rId71"/>
              <a:stretch>
                <a:fillRect l="-3846" r="-3333" t="-14927" b="-13188"/>
              </a:stretch>
            </a:blipFill>
          </p:spPr>
        </p:sp>
      </p:grpSp>
      <p:grpSp>
        <p:nvGrpSpPr>
          <p:cNvPr name="Group 113" id="113"/>
          <p:cNvGrpSpPr>
            <a:grpSpLocks noChangeAspect="true"/>
          </p:cNvGrpSpPr>
          <p:nvPr/>
        </p:nvGrpSpPr>
        <p:grpSpPr>
          <a:xfrm rot="0">
            <a:off x="14526749" y="4687243"/>
            <a:ext cx="25565" cy="25241"/>
            <a:chOff x="0" y="0"/>
            <a:chExt cx="34087" cy="33655"/>
          </a:xfrm>
        </p:grpSpPr>
        <p:sp>
          <p:nvSpPr>
            <p:cNvPr name="Freeform 114" id="114"/>
            <p:cNvSpPr/>
            <p:nvPr/>
          </p:nvSpPr>
          <p:spPr>
            <a:xfrm flipH="false" flipV="false">
              <a:off x="0" y="0"/>
              <a:ext cx="34036" cy="33655"/>
            </a:xfrm>
            <a:custGeom>
              <a:avLst/>
              <a:gdLst/>
              <a:ahLst/>
              <a:cxnLst/>
              <a:rect r="r" b="b" t="t" l="l"/>
              <a:pathLst>
                <a:path h="33655" w="34036">
                  <a:moveTo>
                    <a:pt x="7112" y="0"/>
                  </a:moveTo>
                  <a:cubicBezTo>
                    <a:pt x="3556" y="1270"/>
                    <a:pt x="762" y="3429"/>
                    <a:pt x="0" y="6350"/>
                  </a:cubicBezTo>
                  <a:cubicBezTo>
                    <a:pt x="254" y="8636"/>
                    <a:pt x="381" y="10922"/>
                    <a:pt x="635" y="13208"/>
                  </a:cubicBezTo>
                  <a:cubicBezTo>
                    <a:pt x="3048" y="21463"/>
                    <a:pt x="10160" y="33655"/>
                    <a:pt x="17399" y="33655"/>
                  </a:cubicBezTo>
                  <a:cubicBezTo>
                    <a:pt x="24130" y="33655"/>
                    <a:pt x="30480" y="22860"/>
                    <a:pt x="33147" y="14732"/>
                  </a:cubicBezTo>
                  <a:cubicBezTo>
                    <a:pt x="33528" y="11811"/>
                    <a:pt x="33782" y="8890"/>
                    <a:pt x="34036" y="5969"/>
                  </a:cubicBezTo>
                  <a:cubicBezTo>
                    <a:pt x="33147" y="3175"/>
                    <a:pt x="30734" y="1270"/>
                    <a:pt x="27559" y="0"/>
                  </a:cubicBezTo>
                  <a:cubicBezTo>
                    <a:pt x="24638" y="4191"/>
                    <a:pt x="21082" y="7366"/>
                    <a:pt x="17399" y="7366"/>
                  </a:cubicBezTo>
                  <a:cubicBezTo>
                    <a:pt x="13716" y="7366"/>
                    <a:pt x="10033" y="4191"/>
                    <a:pt x="7112" y="0"/>
                  </a:cubicBezTo>
                  <a:close/>
                </a:path>
              </a:pathLst>
            </a:custGeom>
            <a:blipFill>
              <a:blip r:embed="rId72"/>
              <a:stretch>
                <a:fillRect l="-2649" r="-2499" t="-2264" b="-3358"/>
              </a:stretch>
            </a:blipFill>
          </p:spPr>
        </p:sp>
      </p:grpSp>
      <p:grpSp>
        <p:nvGrpSpPr>
          <p:cNvPr name="Group 115" id="115"/>
          <p:cNvGrpSpPr>
            <a:grpSpLocks noChangeAspect="true"/>
          </p:cNvGrpSpPr>
          <p:nvPr/>
        </p:nvGrpSpPr>
        <p:grpSpPr>
          <a:xfrm rot="0">
            <a:off x="14532045" y="4686005"/>
            <a:ext cx="15373" cy="6782"/>
            <a:chOff x="0" y="0"/>
            <a:chExt cx="20498" cy="9042"/>
          </a:xfrm>
        </p:grpSpPr>
        <p:sp>
          <p:nvSpPr>
            <p:cNvPr name="Freeform 116" id="116"/>
            <p:cNvSpPr/>
            <p:nvPr/>
          </p:nvSpPr>
          <p:spPr>
            <a:xfrm flipH="false" flipV="false">
              <a:off x="0" y="0"/>
              <a:ext cx="20574" cy="9017"/>
            </a:xfrm>
            <a:custGeom>
              <a:avLst/>
              <a:gdLst/>
              <a:ahLst/>
              <a:cxnLst/>
              <a:rect r="r" b="b" t="t" l="l"/>
              <a:pathLst>
                <a:path h="9017" w="20574">
                  <a:moveTo>
                    <a:pt x="10414" y="0"/>
                  </a:moveTo>
                  <a:cubicBezTo>
                    <a:pt x="6731" y="0"/>
                    <a:pt x="3048" y="508"/>
                    <a:pt x="0" y="1651"/>
                  </a:cubicBezTo>
                  <a:cubicBezTo>
                    <a:pt x="3048" y="5842"/>
                    <a:pt x="6731" y="9017"/>
                    <a:pt x="10414" y="9017"/>
                  </a:cubicBezTo>
                  <a:cubicBezTo>
                    <a:pt x="14097" y="9017"/>
                    <a:pt x="17653" y="5842"/>
                    <a:pt x="20574" y="1651"/>
                  </a:cubicBezTo>
                  <a:cubicBezTo>
                    <a:pt x="17653" y="508"/>
                    <a:pt x="13970" y="0"/>
                    <a:pt x="10414" y="0"/>
                  </a:cubicBezTo>
                  <a:close/>
                </a:path>
              </a:pathLst>
            </a:custGeom>
            <a:blipFill>
              <a:blip r:embed="rId73"/>
              <a:stretch>
                <a:fillRect l="-6543" r="-6604" t="-11408" b="-13098"/>
              </a:stretch>
            </a:blipFill>
          </p:spPr>
        </p:sp>
      </p:grpSp>
      <p:pic>
        <p:nvPicPr>
          <p:cNvPr name="Picture 117" id="117"/>
          <p:cNvPicPr>
            <a:picLocks noChangeAspect="true"/>
          </p:cNvPicPr>
          <p:nvPr/>
        </p:nvPicPr>
        <p:blipFill>
          <a:blip r:embed="rId74">
            <a:extLst>
              <a:ext uri="{28A0092B-C50C-407E-A947-70E740481C1C}">
                <a14:useLocalDpi xmlns:a14="http://schemas.microsoft.com/office/drawing/2010/main" val="0"/>
              </a:ext>
              <a:ext uri="{96DAC541-7B7A-43D3-8B79-37D633B846F1}">
                <asvg:svgBlip xmlns:asvg="http://schemas.microsoft.com/office/drawing/2016/SVG/main" r:embed="rId75"/>
              </a:ext>
            </a:extLst>
          </a:blip>
          <a:srcRect l="0" t="0" r="0" b="0"/>
          <a:stretch>
            <a:fillRect/>
          </a:stretch>
        </p:blipFill>
        <p:spPr>
          <a:xfrm flipH="false" flipV="false" rot="0">
            <a:off x="12307472" y="6429985"/>
            <a:ext cx="749284" cy="790499"/>
          </a:xfrm>
          <a:prstGeom prst="rect">
            <a:avLst/>
          </a:prstGeom>
        </p:spPr>
      </p:pic>
      <p:pic>
        <p:nvPicPr>
          <p:cNvPr name="Picture 118" id="118"/>
          <p:cNvPicPr>
            <a:picLocks noChangeAspect="true"/>
          </p:cNvPicPr>
          <p:nvPr/>
        </p:nvPicPr>
        <p:blipFill>
          <a:blip r:embed="rId76">
            <a:extLst>
              <a:ext uri="{28A0092B-C50C-407E-A947-70E740481C1C}">
                <a14:useLocalDpi xmlns:a14="http://schemas.microsoft.com/office/drawing/2010/main" val="0"/>
              </a:ext>
              <a:ext uri="{96DAC541-7B7A-43D3-8B79-37D633B846F1}">
                <asvg:svgBlip xmlns:asvg="http://schemas.microsoft.com/office/drawing/2016/SVG/main" r:embed="rId77"/>
              </a:ext>
            </a:extLst>
          </a:blip>
          <a:srcRect l="0" t="0" r="0" b="0"/>
          <a:stretch>
            <a:fillRect/>
          </a:stretch>
        </p:blipFill>
        <p:spPr>
          <a:xfrm flipH="false" flipV="false" rot="0">
            <a:off x="13573211" y="6021162"/>
            <a:ext cx="661035" cy="536238"/>
          </a:xfrm>
          <a:prstGeom prst="rect">
            <a:avLst/>
          </a:prstGeom>
        </p:spPr>
      </p:pic>
      <p:pic>
        <p:nvPicPr>
          <p:cNvPr name="Picture 119" id="119"/>
          <p:cNvPicPr>
            <a:picLocks noChangeAspect="true"/>
          </p:cNvPicPr>
          <p:nvPr/>
        </p:nvPicPr>
        <p:blipFill>
          <a:blip r:embed="rId78">
            <a:extLst>
              <a:ext uri="{28A0092B-C50C-407E-A947-70E740481C1C}">
                <a14:useLocalDpi xmlns:a14="http://schemas.microsoft.com/office/drawing/2010/main" val="0"/>
              </a:ext>
              <a:ext uri="{96DAC541-7B7A-43D3-8B79-37D633B846F1}">
                <asvg:svgBlip xmlns:asvg="http://schemas.microsoft.com/office/drawing/2016/SVG/main" r:embed="rId79"/>
              </a:ext>
            </a:extLst>
          </a:blip>
          <a:srcRect l="0" t="0" r="0" b="0"/>
          <a:stretch>
            <a:fillRect/>
          </a:stretch>
        </p:blipFill>
        <p:spPr>
          <a:xfrm flipH="false" flipV="false" rot="0">
            <a:off x="16034233" y="6139796"/>
            <a:ext cx="838876" cy="928049"/>
          </a:xfrm>
          <a:prstGeom prst="rect">
            <a:avLst/>
          </a:prstGeom>
        </p:spPr>
      </p:pic>
      <p:sp>
        <p:nvSpPr>
          <p:cNvPr name="TextBox 120" id="120"/>
          <p:cNvSpPr txBox="true"/>
          <p:nvPr/>
        </p:nvSpPr>
        <p:spPr>
          <a:xfrm rot="-872820">
            <a:off x="37907" y="622095"/>
            <a:ext cx="5920721" cy="1521728"/>
          </a:xfrm>
          <a:prstGeom prst="rect">
            <a:avLst/>
          </a:prstGeom>
        </p:spPr>
        <p:txBody>
          <a:bodyPr anchor="t" rtlCol="false" tIns="0" lIns="0" bIns="0" rIns="0">
            <a:spAutoFit/>
          </a:bodyPr>
          <a:lstStyle/>
          <a:p>
            <a:pPr algn="ctr">
              <a:lnSpc>
                <a:spcPts val="6083"/>
              </a:lnSpc>
            </a:pPr>
            <a:r>
              <a:rPr lang="en-US" sz="4367">
                <a:solidFill>
                  <a:srgbClr val="004A99"/>
                </a:solidFill>
                <a:latin typeface="Nourd Bold"/>
              </a:rPr>
              <a:t>How do I know when I'm feeling stressed?</a:t>
            </a:r>
          </a:p>
        </p:txBody>
      </p:sp>
      <p:sp>
        <p:nvSpPr>
          <p:cNvPr name="TextBox 121" id="121"/>
          <p:cNvSpPr txBox="true"/>
          <p:nvPr/>
        </p:nvSpPr>
        <p:spPr>
          <a:xfrm rot="0">
            <a:off x="5909443" y="5399665"/>
            <a:ext cx="2387994" cy="772801"/>
          </a:xfrm>
          <a:prstGeom prst="rect">
            <a:avLst/>
          </a:prstGeom>
        </p:spPr>
        <p:txBody>
          <a:bodyPr anchor="t" rtlCol="false" tIns="0" lIns="0" bIns="0" rIns="0">
            <a:spAutoFit/>
          </a:bodyPr>
          <a:lstStyle/>
          <a:p>
            <a:pPr algn="l">
              <a:lnSpc>
                <a:spcPts val="3079"/>
              </a:lnSpc>
            </a:pPr>
            <a:r>
              <a:rPr lang="en-US" sz="2199">
                <a:solidFill>
                  <a:srgbClr val="004A99"/>
                </a:solidFill>
                <a:latin typeface="Nourd Bold Bold"/>
              </a:rPr>
              <a:t>Trouble sleeping</a:t>
            </a:r>
          </a:p>
        </p:txBody>
      </p:sp>
      <p:sp>
        <p:nvSpPr>
          <p:cNvPr name="TextBox 122" id="122"/>
          <p:cNvSpPr txBox="true"/>
          <p:nvPr/>
        </p:nvSpPr>
        <p:spPr>
          <a:xfrm rot="0">
            <a:off x="5909443" y="3367859"/>
            <a:ext cx="2800883" cy="772801"/>
          </a:xfrm>
          <a:prstGeom prst="rect">
            <a:avLst/>
          </a:prstGeom>
        </p:spPr>
        <p:txBody>
          <a:bodyPr anchor="t" rtlCol="false" tIns="0" lIns="0" bIns="0" rIns="0">
            <a:spAutoFit/>
          </a:bodyPr>
          <a:lstStyle/>
          <a:p>
            <a:pPr algn="l">
              <a:lnSpc>
                <a:spcPts val="3079"/>
              </a:lnSpc>
            </a:pPr>
            <a:r>
              <a:rPr lang="en-US" sz="2199">
                <a:solidFill>
                  <a:srgbClr val="004A99"/>
                </a:solidFill>
                <a:latin typeface="Nourd Bold Bold"/>
              </a:rPr>
              <a:t>Feeling unprepared</a:t>
            </a:r>
          </a:p>
        </p:txBody>
      </p:sp>
      <p:sp>
        <p:nvSpPr>
          <p:cNvPr name="TextBox 123" id="123"/>
          <p:cNvSpPr txBox="true"/>
          <p:nvPr/>
        </p:nvSpPr>
        <p:spPr>
          <a:xfrm rot="0">
            <a:off x="5909443" y="7485726"/>
            <a:ext cx="3672345" cy="772801"/>
          </a:xfrm>
          <a:prstGeom prst="rect">
            <a:avLst/>
          </a:prstGeom>
        </p:spPr>
        <p:txBody>
          <a:bodyPr anchor="t" rtlCol="false" tIns="0" lIns="0" bIns="0" rIns="0">
            <a:spAutoFit/>
          </a:bodyPr>
          <a:lstStyle/>
          <a:p>
            <a:pPr algn="l">
              <a:lnSpc>
                <a:spcPts val="3079"/>
              </a:lnSpc>
            </a:pPr>
            <a:r>
              <a:rPr lang="en-US" sz="2199">
                <a:solidFill>
                  <a:srgbClr val="004A99"/>
                </a:solidFill>
                <a:latin typeface="Nourd Bold Bold"/>
              </a:rPr>
              <a:t>Losing touch with friends</a:t>
            </a:r>
          </a:p>
        </p:txBody>
      </p:sp>
      <p:sp>
        <p:nvSpPr>
          <p:cNvPr name="TextBox 124" id="124"/>
          <p:cNvSpPr txBox="true"/>
          <p:nvPr/>
        </p:nvSpPr>
        <p:spPr>
          <a:xfrm rot="0">
            <a:off x="5909443" y="4378995"/>
            <a:ext cx="4180989" cy="772801"/>
          </a:xfrm>
          <a:prstGeom prst="rect">
            <a:avLst/>
          </a:prstGeom>
        </p:spPr>
        <p:txBody>
          <a:bodyPr anchor="t" rtlCol="false" tIns="0" lIns="0" bIns="0" rIns="0">
            <a:spAutoFit/>
          </a:bodyPr>
          <a:lstStyle/>
          <a:p>
            <a:pPr algn="l">
              <a:lnSpc>
                <a:spcPts val="3079"/>
              </a:lnSpc>
            </a:pPr>
            <a:r>
              <a:rPr lang="en-US" sz="2199">
                <a:solidFill>
                  <a:srgbClr val="004A99"/>
                </a:solidFill>
                <a:latin typeface="Nourd Bold Bold"/>
              </a:rPr>
              <a:t>Tense muscles and headache</a:t>
            </a:r>
          </a:p>
        </p:txBody>
      </p:sp>
      <p:sp>
        <p:nvSpPr>
          <p:cNvPr name="TextBox 125" id="125"/>
          <p:cNvSpPr txBox="true"/>
          <p:nvPr/>
        </p:nvSpPr>
        <p:spPr>
          <a:xfrm rot="0">
            <a:off x="5909443" y="6436252"/>
            <a:ext cx="4976212" cy="772801"/>
          </a:xfrm>
          <a:prstGeom prst="rect">
            <a:avLst/>
          </a:prstGeom>
        </p:spPr>
        <p:txBody>
          <a:bodyPr anchor="t" rtlCol="false" tIns="0" lIns="0" bIns="0" rIns="0">
            <a:spAutoFit/>
          </a:bodyPr>
          <a:lstStyle/>
          <a:p>
            <a:pPr algn="l">
              <a:lnSpc>
                <a:spcPts val="3079"/>
              </a:lnSpc>
            </a:pPr>
            <a:r>
              <a:rPr lang="en-US" sz="2199">
                <a:solidFill>
                  <a:srgbClr val="004A99"/>
                </a:solidFill>
                <a:latin typeface="Nourd Bold Bold"/>
              </a:rPr>
              <a:t>Biting nails, picking skin, fidgeting</a:t>
            </a:r>
          </a:p>
        </p:txBody>
      </p:sp>
      <p:sp>
        <p:nvSpPr>
          <p:cNvPr name="TextBox 126" id="126"/>
          <p:cNvSpPr txBox="true"/>
          <p:nvPr/>
        </p:nvSpPr>
        <p:spPr>
          <a:xfrm rot="0">
            <a:off x="6039136" y="2356485"/>
            <a:ext cx="5100066" cy="772801"/>
          </a:xfrm>
          <a:prstGeom prst="rect">
            <a:avLst/>
          </a:prstGeom>
        </p:spPr>
        <p:txBody>
          <a:bodyPr anchor="t" rtlCol="false" tIns="0" lIns="0" bIns="0" rIns="0">
            <a:spAutoFit/>
          </a:bodyPr>
          <a:lstStyle/>
          <a:p>
            <a:pPr algn="l">
              <a:lnSpc>
                <a:spcPts val="3079"/>
              </a:lnSpc>
            </a:pPr>
            <a:r>
              <a:rPr lang="en-US" sz="2199">
                <a:solidFill>
                  <a:srgbClr val="004A99"/>
                </a:solidFill>
                <a:latin typeface="Nourd Bold Bold"/>
              </a:rPr>
              <a:t>Feeling confused and overwhelmed</a:t>
            </a:r>
          </a:p>
        </p:txBody>
      </p:sp>
      <p:sp>
        <p:nvSpPr>
          <p:cNvPr name="TextBox 127" id="127"/>
          <p:cNvSpPr txBox="true"/>
          <p:nvPr/>
        </p:nvSpPr>
        <p:spPr>
          <a:xfrm rot="0">
            <a:off x="12588173" y="1255766"/>
            <a:ext cx="1362637" cy="922570"/>
          </a:xfrm>
          <a:prstGeom prst="rect">
            <a:avLst/>
          </a:prstGeom>
        </p:spPr>
        <p:txBody>
          <a:bodyPr anchor="t" rtlCol="false" tIns="0" lIns="0" bIns="0" rIns="0">
            <a:spAutoFit/>
          </a:bodyPr>
          <a:lstStyle/>
          <a:p>
            <a:pPr algn="l">
              <a:lnSpc>
                <a:spcPts val="3749"/>
              </a:lnSpc>
            </a:pPr>
            <a:r>
              <a:rPr lang="en-US" sz="2678">
                <a:solidFill>
                  <a:srgbClr val="000000"/>
                </a:solidFill>
                <a:latin typeface="Nourd Bold Bold"/>
              </a:rPr>
              <a:t>Head hurts</a:t>
            </a:r>
          </a:p>
        </p:txBody>
      </p:sp>
      <p:sp>
        <p:nvSpPr>
          <p:cNvPr name="TextBox 128" id="128"/>
          <p:cNvSpPr txBox="true"/>
          <p:nvPr/>
        </p:nvSpPr>
        <p:spPr>
          <a:xfrm rot="0">
            <a:off x="16034233" y="1343880"/>
            <a:ext cx="2374626" cy="755869"/>
          </a:xfrm>
          <a:prstGeom prst="rect">
            <a:avLst/>
          </a:prstGeom>
        </p:spPr>
        <p:txBody>
          <a:bodyPr anchor="t" rtlCol="false" tIns="0" lIns="0" bIns="0" rIns="0">
            <a:spAutoFit/>
          </a:bodyPr>
          <a:lstStyle/>
          <a:p>
            <a:pPr>
              <a:lnSpc>
                <a:spcPts val="3055"/>
              </a:lnSpc>
            </a:pPr>
            <a:r>
              <a:rPr lang="en-US" sz="2193">
                <a:solidFill>
                  <a:srgbClr val="000000"/>
                </a:solidFill>
                <a:latin typeface="Nourd Bold Bold"/>
              </a:rPr>
              <a:t>Feeling hot and sweaty</a:t>
            </a:r>
          </a:p>
        </p:txBody>
      </p:sp>
      <p:sp>
        <p:nvSpPr>
          <p:cNvPr name="TextBox 129" id="129"/>
          <p:cNvSpPr txBox="true"/>
          <p:nvPr/>
        </p:nvSpPr>
        <p:spPr>
          <a:xfrm rot="0">
            <a:off x="14162832" y="2133876"/>
            <a:ext cx="2339464" cy="834905"/>
          </a:xfrm>
          <a:prstGeom prst="rect">
            <a:avLst/>
          </a:prstGeom>
        </p:spPr>
        <p:txBody>
          <a:bodyPr anchor="t" rtlCol="false" tIns="0" lIns="0" bIns="0" rIns="0">
            <a:spAutoFit/>
          </a:bodyPr>
          <a:lstStyle/>
          <a:p>
            <a:pPr algn="l">
              <a:lnSpc>
                <a:spcPts val="3331"/>
              </a:lnSpc>
            </a:pPr>
            <a:r>
              <a:rPr lang="en-US" sz="2379">
                <a:solidFill>
                  <a:srgbClr val="000000"/>
                </a:solidFill>
                <a:latin typeface="Nourd Bold Bold"/>
              </a:rPr>
              <a:t>Fast heartbeat</a:t>
            </a:r>
          </a:p>
        </p:txBody>
      </p:sp>
      <p:sp>
        <p:nvSpPr>
          <p:cNvPr name="TextBox 130" id="130"/>
          <p:cNvSpPr txBox="true"/>
          <p:nvPr/>
        </p:nvSpPr>
        <p:spPr>
          <a:xfrm rot="0">
            <a:off x="13856332" y="3808857"/>
            <a:ext cx="1703146" cy="710143"/>
          </a:xfrm>
          <a:prstGeom prst="rect">
            <a:avLst/>
          </a:prstGeom>
        </p:spPr>
        <p:txBody>
          <a:bodyPr anchor="t" rtlCol="false" tIns="0" lIns="0" bIns="0" rIns="0">
            <a:spAutoFit/>
          </a:bodyPr>
          <a:lstStyle/>
          <a:p>
            <a:pPr algn="ctr">
              <a:lnSpc>
                <a:spcPts val="2858"/>
              </a:lnSpc>
            </a:pPr>
            <a:r>
              <a:rPr lang="en-US" sz="2041">
                <a:solidFill>
                  <a:srgbClr val="000000"/>
                </a:solidFill>
                <a:latin typeface="Nourd Bold Bold"/>
              </a:rPr>
              <a:t>Quick breathing</a:t>
            </a:r>
          </a:p>
        </p:txBody>
      </p:sp>
      <p:sp>
        <p:nvSpPr>
          <p:cNvPr name="TextBox 131" id="131"/>
          <p:cNvSpPr txBox="true"/>
          <p:nvPr/>
        </p:nvSpPr>
        <p:spPr>
          <a:xfrm rot="0">
            <a:off x="14763017" y="4838052"/>
            <a:ext cx="1354817" cy="1012975"/>
          </a:xfrm>
          <a:prstGeom prst="rect">
            <a:avLst/>
          </a:prstGeom>
        </p:spPr>
        <p:txBody>
          <a:bodyPr anchor="t" rtlCol="false" tIns="0" lIns="0" bIns="0" rIns="0">
            <a:spAutoFit/>
          </a:bodyPr>
          <a:lstStyle/>
          <a:p>
            <a:pPr algn="ctr">
              <a:lnSpc>
                <a:spcPts val="2754"/>
              </a:lnSpc>
            </a:pPr>
            <a:r>
              <a:rPr lang="en-US" sz="2004">
                <a:solidFill>
                  <a:srgbClr val="000000"/>
                </a:solidFill>
                <a:latin typeface="Nourd Bold Bold"/>
              </a:rPr>
              <a:t>Flutters in  tummy</a:t>
            </a:r>
          </a:p>
        </p:txBody>
      </p:sp>
      <p:sp>
        <p:nvSpPr>
          <p:cNvPr name="TextBox 132" id="132"/>
          <p:cNvSpPr txBox="true"/>
          <p:nvPr/>
        </p:nvSpPr>
        <p:spPr>
          <a:xfrm rot="0">
            <a:off x="13551784" y="5366963"/>
            <a:ext cx="811092" cy="772833"/>
          </a:xfrm>
          <a:prstGeom prst="rect">
            <a:avLst/>
          </a:prstGeom>
        </p:spPr>
        <p:txBody>
          <a:bodyPr anchor="t" rtlCol="false" tIns="0" lIns="0" bIns="0" rIns="0">
            <a:spAutoFit/>
          </a:bodyPr>
          <a:lstStyle/>
          <a:p>
            <a:pPr algn="l">
              <a:lnSpc>
                <a:spcPts val="3077"/>
              </a:lnSpc>
            </a:pPr>
            <a:r>
              <a:rPr lang="en-US" sz="2198">
                <a:solidFill>
                  <a:srgbClr val="000000"/>
                </a:solidFill>
                <a:latin typeface="Nourd Bold Bold"/>
              </a:rPr>
              <a:t>Jelly legs</a:t>
            </a:r>
          </a:p>
        </p:txBody>
      </p:sp>
      <p:sp>
        <p:nvSpPr>
          <p:cNvPr name="TextBox 133" id="133"/>
          <p:cNvSpPr txBox="true"/>
          <p:nvPr/>
        </p:nvSpPr>
        <p:spPr>
          <a:xfrm rot="0">
            <a:off x="16117834" y="7103707"/>
            <a:ext cx="1677160" cy="674660"/>
          </a:xfrm>
          <a:prstGeom prst="rect">
            <a:avLst/>
          </a:prstGeom>
        </p:spPr>
        <p:txBody>
          <a:bodyPr anchor="t" rtlCol="false" tIns="0" lIns="0" bIns="0" rIns="0">
            <a:spAutoFit/>
          </a:bodyPr>
          <a:lstStyle/>
          <a:p>
            <a:pPr algn="just">
              <a:lnSpc>
                <a:spcPts val="2798"/>
              </a:lnSpc>
            </a:pPr>
            <a:r>
              <a:rPr lang="en-US" sz="2008">
                <a:solidFill>
                  <a:srgbClr val="000000"/>
                </a:solidFill>
                <a:latin typeface="Nourd Bold Bold"/>
              </a:rPr>
              <a:t>Needing the toilet</a:t>
            </a:r>
          </a:p>
        </p:txBody>
      </p:sp>
      <p:sp>
        <p:nvSpPr>
          <p:cNvPr name="TextBox 134" id="134"/>
          <p:cNvSpPr txBox="true"/>
          <p:nvPr/>
        </p:nvSpPr>
        <p:spPr>
          <a:xfrm rot="0">
            <a:off x="12307472" y="7188537"/>
            <a:ext cx="962020" cy="756927"/>
          </a:xfrm>
          <a:prstGeom prst="rect">
            <a:avLst/>
          </a:prstGeom>
        </p:spPr>
        <p:txBody>
          <a:bodyPr anchor="t" rtlCol="false" tIns="0" lIns="0" bIns="0" rIns="0">
            <a:spAutoFit/>
          </a:bodyPr>
          <a:lstStyle/>
          <a:p>
            <a:pPr algn="l">
              <a:lnSpc>
                <a:spcPts val="3081"/>
              </a:lnSpc>
            </a:pPr>
            <a:r>
              <a:rPr lang="en-US" sz="2201">
                <a:solidFill>
                  <a:srgbClr val="000000"/>
                </a:solidFill>
                <a:latin typeface="Nourd Bold Bold"/>
              </a:rPr>
              <a:t>Feel sick</a:t>
            </a:r>
          </a:p>
        </p:txBody>
      </p:sp>
      <p:pic>
        <p:nvPicPr>
          <p:cNvPr name="Picture 135" id="135"/>
          <p:cNvPicPr>
            <a:picLocks noChangeAspect="true"/>
          </p:cNvPicPr>
          <p:nvPr/>
        </p:nvPicPr>
        <p:blipFill>
          <a:blip r:embed="rId80"/>
          <a:srcRect l="0" t="0" r="0" b="0"/>
          <a:stretch>
            <a:fillRect/>
          </a:stretch>
        </p:blipFill>
        <p:spPr>
          <a:xfrm flipH="false" flipV="false" rot="0">
            <a:off x="0" y="8722859"/>
            <a:ext cx="2203015" cy="1564141"/>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4949411" y="908609"/>
            <a:ext cx="2600325" cy="2981325"/>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56862" y="908609"/>
            <a:ext cx="2343150" cy="3362325"/>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6185792" y="4393225"/>
            <a:ext cx="5926636" cy="3089215"/>
          </a:xfrm>
          <a:prstGeom prst="rect">
            <a:avLst/>
          </a:prstGeom>
        </p:spPr>
      </p:pic>
      <p:sp>
        <p:nvSpPr>
          <p:cNvPr name="TextBox 5" id="5"/>
          <p:cNvSpPr txBox="true"/>
          <p:nvPr/>
        </p:nvSpPr>
        <p:spPr>
          <a:xfrm rot="0">
            <a:off x="4414426" y="510340"/>
            <a:ext cx="9459149" cy="1334395"/>
          </a:xfrm>
          <a:prstGeom prst="rect">
            <a:avLst/>
          </a:prstGeom>
        </p:spPr>
        <p:txBody>
          <a:bodyPr anchor="t" rtlCol="false" tIns="0" lIns="0" bIns="0" rIns="0">
            <a:spAutoFit/>
          </a:bodyPr>
          <a:lstStyle/>
          <a:p>
            <a:pPr algn="l">
              <a:lnSpc>
                <a:spcPts val="10975"/>
              </a:lnSpc>
            </a:pPr>
            <a:r>
              <a:rPr lang="en-US" sz="7839">
                <a:solidFill>
                  <a:srgbClr val="753D86"/>
                </a:solidFill>
                <a:latin typeface="Nourd Bold"/>
              </a:rPr>
              <a:t>F</a:t>
            </a:r>
            <a:r>
              <a:rPr lang="en-US" sz="7839">
                <a:solidFill>
                  <a:srgbClr val="753D86"/>
                </a:solidFill>
                <a:latin typeface="Nourd Bold"/>
              </a:rPr>
              <a:t>ight, flight, freeze</a:t>
            </a:r>
          </a:p>
        </p:txBody>
      </p:sp>
      <p:sp>
        <p:nvSpPr>
          <p:cNvPr name="TextBox 6" id="6"/>
          <p:cNvSpPr txBox="true"/>
          <p:nvPr/>
        </p:nvSpPr>
        <p:spPr>
          <a:xfrm rot="0">
            <a:off x="5351243" y="2001741"/>
            <a:ext cx="7234809" cy="1275082"/>
          </a:xfrm>
          <a:prstGeom prst="rect">
            <a:avLst/>
          </a:prstGeom>
        </p:spPr>
        <p:txBody>
          <a:bodyPr anchor="t" rtlCol="false" tIns="0" lIns="0" bIns="0" rIns="0">
            <a:spAutoFit/>
          </a:bodyPr>
          <a:lstStyle/>
          <a:p>
            <a:pPr algn="ctr">
              <a:lnSpc>
                <a:spcPts val="3444"/>
              </a:lnSpc>
            </a:pPr>
            <a:r>
              <a:rPr lang="en-US" sz="2549">
                <a:solidFill>
                  <a:srgbClr val="000000"/>
                </a:solidFill>
                <a:latin typeface="Nourd Bold"/>
              </a:rPr>
              <a:t>Our brain has a</a:t>
            </a:r>
            <a:r>
              <a:rPr lang="en-US" sz="2549">
                <a:solidFill>
                  <a:srgbClr val="004A99"/>
                </a:solidFill>
                <a:latin typeface="Nourd Bold"/>
              </a:rPr>
              <a:t> Fight, Flight or Freeze response.</a:t>
            </a:r>
            <a:r>
              <a:rPr lang="en-US" sz="2549">
                <a:solidFill>
                  <a:srgbClr val="000000"/>
                </a:solidFill>
                <a:latin typeface="Nourd Bold"/>
              </a:rPr>
              <a:t> This may be triggered when we are feeling worried or anxious about something.</a:t>
            </a:r>
          </a:p>
        </p:txBody>
      </p:sp>
      <p:sp>
        <p:nvSpPr>
          <p:cNvPr name="TextBox 7" id="7"/>
          <p:cNvSpPr txBox="true"/>
          <p:nvPr/>
        </p:nvSpPr>
        <p:spPr>
          <a:xfrm rot="0">
            <a:off x="2719749" y="7710097"/>
            <a:ext cx="13450795" cy="1298649"/>
          </a:xfrm>
          <a:prstGeom prst="rect">
            <a:avLst/>
          </a:prstGeom>
        </p:spPr>
        <p:txBody>
          <a:bodyPr anchor="t" rtlCol="false" tIns="0" lIns="0" bIns="0" rIns="0">
            <a:spAutoFit/>
          </a:bodyPr>
          <a:lstStyle/>
          <a:p>
            <a:pPr algn="ctr">
              <a:lnSpc>
                <a:spcPts val="3495"/>
              </a:lnSpc>
            </a:pPr>
            <a:r>
              <a:rPr lang="en-US" sz="2497">
                <a:solidFill>
                  <a:srgbClr val="000000"/>
                </a:solidFill>
                <a:latin typeface="Nourd Bold"/>
              </a:rPr>
              <a:t>Think back to cave men times, they would have to run away from sabre tooth tigers and hunt for their food. </a:t>
            </a:r>
          </a:p>
          <a:p>
            <a:pPr algn="ctr">
              <a:lnSpc>
                <a:spcPts val="3495"/>
              </a:lnSpc>
            </a:pPr>
            <a:r>
              <a:rPr lang="en-US" sz="2497">
                <a:solidFill>
                  <a:srgbClr val="000000"/>
                </a:solidFill>
                <a:latin typeface="Nourd Bold"/>
              </a:rPr>
              <a:t>It is normal for everyone to act in different ways!</a:t>
            </a:r>
          </a:p>
        </p:txBody>
      </p:sp>
      <p:sp>
        <p:nvSpPr>
          <p:cNvPr name="TextBox 8" id="8"/>
          <p:cNvSpPr txBox="true"/>
          <p:nvPr/>
        </p:nvSpPr>
        <p:spPr>
          <a:xfrm rot="-1692660">
            <a:off x="4375362" y="4940735"/>
            <a:ext cx="1915987" cy="679809"/>
          </a:xfrm>
          <a:prstGeom prst="rect">
            <a:avLst/>
          </a:prstGeom>
        </p:spPr>
        <p:txBody>
          <a:bodyPr anchor="t" rtlCol="false" tIns="0" lIns="0" bIns="0" rIns="0">
            <a:spAutoFit/>
          </a:bodyPr>
          <a:lstStyle/>
          <a:p>
            <a:pPr algn="l">
              <a:lnSpc>
                <a:spcPts val="5580"/>
              </a:lnSpc>
            </a:pPr>
            <a:r>
              <a:rPr lang="en-US" sz="3985">
                <a:solidFill>
                  <a:srgbClr val="004A99"/>
                </a:solidFill>
                <a:latin typeface="Nourd Bold Bold"/>
              </a:rPr>
              <a:t>FIGHT</a:t>
            </a:r>
          </a:p>
        </p:txBody>
      </p:sp>
      <p:sp>
        <p:nvSpPr>
          <p:cNvPr name="TextBox 9" id="9"/>
          <p:cNvSpPr txBox="true"/>
          <p:nvPr/>
        </p:nvSpPr>
        <p:spPr>
          <a:xfrm rot="0">
            <a:off x="8443427" y="3775405"/>
            <a:ext cx="2179226" cy="679809"/>
          </a:xfrm>
          <a:prstGeom prst="rect">
            <a:avLst/>
          </a:prstGeom>
        </p:spPr>
        <p:txBody>
          <a:bodyPr anchor="t" rtlCol="false" tIns="0" lIns="0" bIns="0" rIns="0">
            <a:spAutoFit/>
          </a:bodyPr>
          <a:lstStyle/>
          <a:p>
            <a:pPr algn="l">
              <a:lnSpc>
                <a:spcPts val="5580"/>
              </a:lnSpc>
            </a:pPr>
            <a:r>
              <a:rPr lang="en-US" sz="3985">
                <a:solidFill>
                  <a:srgbClr val="004A99"/>
                </a:solidFill>
                <a:latin typeface="Nourd Bold Bold"/>
              </a:rPr>
              <a:t>FLIGHT</a:t>
            </a:r>
          </a:p>
        </p:txBody>
      </p:sp>
      <p:sp>
        <p:nvSpPr>
          <p:cNvPr name="TextBox 10" id="10"/>
          <p:cNvSpPr txBox="true"/>
          <p:nvPr/>
        </p:nvSpPr>
        <p:spPr>
          <a:xfrm rot="1449240">
            <a:off x="12437828" y="5279831"/>
            <a:ext cx="2272446" cy="679809"/>
          </a:xfrm>
          <a:prstGeom prst="rect">
            <a:avLst/>
          </a:prstGeom>
        </p:spPr>
        <p:txBody>
          <a:bodyPr anchor="t" rtlCol="false" tIns="0" lIns="0" bIns="0" rIns="0">
            <a:spAutoFit/>
          </a:bodyPr>
          <a:lstStyle/>
          <a:p>
            <a:pPr algn="l">
              <a:lnSpc>
                <a:spcPts val="5580"/>
              </a:lnSpc>
            </a:pPr>
            <a:r>
              <a:rPr lang="en-US" sz="3985">
                <a:solidFill>
                  <a:srgbClr val="004A99"/>
                </a:solidFill>
                <a:latin typeface="Nourd Bold Bold"/>
              </a:rPr>
              <a:t>FREEZE</a:t>
            </a:r>
          </a:p>
        </p:txBody>
      </p:sp>
      <p:pic>
        <p:nvPicPr>
          <p:cNvPr name="Picture 11" id="11"/>
          <p:cNvPicPr>
            <a:picLocks noChangeAspect="true"/>
          </p:cNvPicPr>
          <p:nvPr/>
        </p:nvPicPr>
        <p:blipFill>
          <a:blip r:embed="rId6"/>
          <a:srcRect l="0" t="0" r="0" b="0"/>
          <a:stretch>
            <a:fillRect/>
          </a:stretch>
        </p:blipFill>
        <p:spPr>
          <a:xfrm flipH="false" flipV="false" rot="0">
            <a:off x="0" y="8722859"/>
            <a:ext cx="2203015" cy="1564141"/>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6EA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40026" y="2283685"/>
            <a:ext cx="934279" cy="928249"/>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12282" y="3761861"/>
            <a:ext cx="925582" cy="933298"/>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916220" y="1631147"/>
            <a:ext cx="979008" cy="818712"/>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2293839" y="4682642"/>
            <a:ext cx="952424" cy="904304"/>
          </a:xfrm>
          <a:prstGeom prst="rect">
            <a:avLst/>
          </a:prstGeom>
        </p:spPr>
      </p:pic>
      <p:pic>
        <p:nvPicPr>
          <p:cNvPr name="Picture 6" id="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2637387" y="3053963"/>
            <a:ext cx="970093" cy="923134"/>
          </a:xfrm>
          <a:prstGeom prst="rect">
            <a:avLst/>
          </a:prstGeom>
        </p:spPr>
      </p:pic>
      <p:pic>
        <p:nvPicPr>
          <p:cNvPr name="Picture 7" id="7"/>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3554825" y="1801416"/>
            <a:ext cx="925592" cy="933279"/>
          </a:xfrm>
          <a:prstGeom prst="rect">
            <a:avLst/>
          </a:prstGeom>
        </p:spPr>
      </p:pic>
      <p:pic>
        <p:nvPicPr>
          <p:cNvPr name="Picture 8" id="8"/>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3904555" y="3684118"/>
            <a:ext cx="903046" cy="950309"/>
          </a:xfrm>
          <a:prstGeom prst="rect">
            <a:avLst/>
          </a:prstGeom>
        </p:spPr>
      </p:pic>
      <p:pic>
        <p:nvPicPr>
          <p:cNvPr name="Picture 9" id="9"/>
          <p:cNvPicPr>
            <a:picLocks noChangeAspect="true"/>
          </p:cNvPicPr>
          <p:nvPr/>
        </p:nvPicPr>
        <p:blipFill>
          <a:blip r:embed="rId16"/>
          <a:srcRect l="0" t="0" r="0" b="0"/>
          <a:stretch>
            <a:fillRect/>
          </a:stretch>
        </p:blipFill>
        <p:spPr>
          <a:xfrm flipH="false" flipV="false" rot="0">
            <a:off x="799109" y="5912977"/>
            <a:ext cx="3952875" cy="2181225"/>
          </a:xfrm>
          <a:prstGeom prst="rect">
            <a:avLst/>
          </a:prstGeom>
        </p:spPr>
      </p:pic>
      <p:pic>
        <p:nvPicPr>
          <p:cNvPr name="Picture 10" id="10"/>
          <p:cNvPicPr>
            <a:picLocks noChangeAspect="true"/>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l="0" t="0" r="0" b="0"/>
          <a:stretch>
            <a:fillRect/>
          </a:stretch>
        </p:blipFill>
        <p:spPr>
          <a:xfrm flipH="false" flipV="false" rot="0">
            <a:off x="5681367" y="1634909"/>
            <a:ext cx="7250106" cy="4413190"/>
          </a:xfrm>
          <a:prstGeom prst="rect">
            <a:avLst/>
          </a:prstGeom>
        </p:spPr>
      </p:pic>
      <p:pic>
        <p:nvPicPr>
          <p:cNvPr name="Picture 11" id="11"/>
          <p:cNvPicPr>
            <a:picLocks noChangeAspect="true"/>
          </p:cNvPicPr>
          <p:nvPr/>
        </p:nvPicPr>
        <p:blipFill>
          <a:blip r:embed="rId16"/>
          <a:srcRect l="0" t="0" r="0" b="0"/>
          <a:stretch>
            <a:fillRect/>
          </a:stretch>
        </p:blipFill>
        <p:spPr>
          <a:xfrm flipH="false" flipV="false" rot="0">
            <a:off x="7489536" y="5912977"/>
            <a:ext cx="3952875" cy="2181225"/>
          </a:xfrm>
          <a:prstGeom prst="rect">
            <a:avLst/>
          </a:prstGeom>
        </p:spPr>
      </p:pic>
      <p:pic>
        <p:nvPicPr>
          <p:cNvPr name="Picture 12" id="12"/>
          <p:cNvPicPr>
            <a:picLocks noChangeAspect="true"/>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l="0" t="0" r="0" b="0"/>
          <a:stretch>
            <a:fillRect/>
          </a:stretch>
        </p:blipFill>
        <p:spPr>
          <a:xfrm flipH="false" flipV="false" rot="0">
            <a:off x="14749291" y="4775625"/>
            <a:ext cx="727929" cy="690029"/>
          </a:xfrm>
          <a:prstGeom prst="rect">
            <a:avLst/>
          </a:prstGeom>
        </p:spPr>
      </p:pic>
      <p:pic>
        <p:nvPicPr>
          <p:cNvPr name="Picture 13" id="13"/>
          <p:cNvPicPr>
            <a:picLocks noChangeAspect="true"/>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l="0" t="0" r="0" b="0"/>
          <a:stretch>
            <a:fillRect/>
          </a:stretch>
        </p:blipFill>
        <p:spPr>
          <a:xfrm flipH="false" flipV="false" rot="0">
            <a:off x="14469418" y="1388564"/>
            <a:ext cx="3479683" cy="4410132"/>
          </a:xfrm>
          <a:prstGeom prst="rect">
            <a:avLst/>
          </a:prstGeom>
        </p:spPr>
      </p:pic>
      <p:pic>
        <p:nvPicPr>
          <p:cNvPr name="Picture 14" id="14"/>
          <p:cNvPicPr>
            <a:picLocks noChangeAspect="true"/>
          </p:cNvPicPr>
          <p:nvPr/>
        </p:nvPicPr>
        <p:blipFill>
          <a:blip r:embed="rId16"/>
          <a:srcRect l="0" t="0" r="0" b="0"/>
          <a:stretch>
            <a:fillRect/>
          </a:stretch>
        </p:blipFill>
        <p:spPr>
          <a:xfrm flipH="false" flipV="false" rot="0">
            <a:off x="14266507" y="5979919"/>
            <a:ext cx="3952875" cy="2181225"/>
          </a:xfrm>
          <a:prstGeom prst="rect">
            <a:avLst/>
          </a:prstGeom>
        </p:spPr>
      </p:pic>
      <p:sp>
        <p:nvSpPr>
          <p:cNvPr name="TextBox 15" id="15"/>
          <p:cNvSpPr txBox="true"/>
          <p:nvPr/>
        </p:nvSpPr>
        <p:spPr>
          <a:xfrm rot="0">
            <a:off x="0" y="-505"/>
            <a:ext cx="18288000" cy="1284957"/>
          </a:xfrm>
          <a:prstGeom prst="rect">
            <a:avLst/>
          </a:prstGeom>
        </p:spPr>
        <p:txBody>
          <a:bodyPr anchor="t" rtlCol="false" tIns="0" lIns="0" bIns="0" rIns="0">
            <a:spAutoFit/>
          </a:bodyPr>
          <a:lstStyle/>
          <a:p>
            <a:pPr algn="ctr">
              <a:lnSpc>
                <a:spcPts val="10550"/>
              </a:lnSpc>
            </a:pPr>
            <a:r>
              <a:rPr lang="en-US" sz="7536">
                <a:solidFill>
                  <a:srgbClr val="753D86"/>
                </a:solidFill>
                <a:latin typeface="Nourd Bold"/>
              </a:rPr>
              <a:t>Managing physical sensations </a:t>
            </a:r>
          </a:p>
        </p:txBody>
      </p:sp>
      <p:sp>
        <p:nvSpPr>
          <p:cNvPr name="TextBox 16" id="16"/>
          <p:cNvSpPr txBox="true"/>
          <p:nvPr/>
        </p:nvSpPr>
        <p:spPr>
          <a:xfrm rot="0">
            <a:off x="1396013" y="6023753"/>
            <a:ext cx="2850156" cy="1624026"/>
          </a:xfrm>
          <a:prstGeom prst="rect">
            <a:avLst/>
          </a:prstGeom>
        </p:spPr>
        <p:txBody>
          <a:bodyPr anchor="t" rtlCol="false" tIns="0" lIns="0" bIns="0" rIns="0">
            <a:spAutoFit/>
          </a:bodyPr>
          <a:lstStyle/>
          <a:p>
            <a:pPr algn="ctr">
              <a:lnSpc>
                <a:spcPts val="6590"/>
              </a:lnSpc>
            </a:pPr>
            <a:r>
              <a:rPr lang="en-US" sz="4710">
                <a:solidFill>
                  <a:srgbClr val="B24E87"/>
                </a:solidFill>
                <a:latin typeface="Nourd Bold"/>
              </a:rPr>
              <a:t>Bee breathing</a:t>
            </a:r>
          </a:p>
        </p:txBody>
      </p:sp>
      <p:sp>
        <p:nvSpPr>
          <p:cNvPr name="TextBox 17" id="17"/>
          <p:cNvSpPr txBox="true"/>
          <p:nvPr/>
        </p:nvSpPr>
        <p:spPr>
          <a:xfrm rot="0">
            <a:off x="7882547" y="6023753"/>
            <a:ext cx="3277672" cy="1624292"/>
          </a:xfrm>
          <a:prstGeom prst="rect">
            <a:avLst/>
          </a:prstGeom>
        </p:spPr>
        <p:txBody>
          <a:bodyPr anchor="t" rtlCol="false" tIns="0" lIns="0" bIns="0" rIns="0">
            <a:spAutoFit/>
          </a:bodyPr>
          <a:lstStyle/>
          <a:p>
            <a:pPr algn="just">
              <a:lnSpc>
                <a:spcPts val="6575"/>
              </a:lnSpc>
            </a:pPr>
            <a:r>
              <a:rPr lang="en-US" sz="4700">
                <a:solidFill>
                  <a:srgbClr val="B24E87"/>
                </a:solidFill>
                <a:latin typeface="Nourd Bold"/>
              </a:rPr>
              <a:t>Rainbow breathing</a:t>
            </a:r>
          </a:p>
        </p:txBody>
      </p:sp>
      <p:sp>
        <p:nvSpPr>
          <p:cNvPr name="TextBox 18" id="18"/>
          <p:cNvSpPr txBox="true"/>
          <p:nvPr/>
        </p:nvSpPr>
        <p:spPr>
          <a:xfrm rot="0">
            <a:off x="14782971" y="6090695"/>
            <a:ext cx="2850156" cy="1624292"/>
          </a:xfrm>
          <a:prstGeom prst="rect">
            <a:avLst/>
          </a:prstGeom>
        </p:spPr>
        <p:txBody>
          <a:bodyPr anchor="t" rtlCol="false" tIns="0" lIns="0" bIns="0" rIns="0">
            <a:spAutoFit/>
          </a:bodyPr>
          <a:lstStyle/>
          <a:p>
            <a:pPr algn="ctr">
              <a:lnSpc>
                <a:spcPts val="6575"/>
              </a:lnSpc>
            </a:pPr>
            <a:r>
              <a:rPr lang="en-US" sz="4700">
                <a:solidFill>
                  <a:srgbClr val="B24E87"/>
                </a:solidFill>
                <a:latin typeface="Nourd Bold"/>
              </a:rPr>
              <a:t>Bubble breathing</a:t>
            </a:r>
          </a:p>
        </p:txBody>
      </p:sp>
      <p:sp>
        <p:nvSpPr>
          <p:cNvPr name="TextBox 19" id="19"/>
          <p:cNvSpPr txBox="true"/>
          <p:nvPr/>
        </p:nvSpPr>
        <p:spPr>
          <a:xfrm rot="0">
            <a:off x="5494820" y="8734377"/>
            <a:ext cx="8156477" cy="1157310"/>
          </a:xfrm>
          <a:prstGeom prst="rect">
            <a:avLst/>
          </a:prstGeom>
        </p:spPr>
        <p:txBody>
          <a:bodyPr anchor="t" rtlCol="false" tIns="0" lIns="0" bIns="0" rIns="0">
            <a:spAutoFit/>
          </a:bodyPr>
          <a:lstStyle/>
          <a:p>
            <a:pPr algn="ctr">
              <a:lnSpc>
                <a:spcPts val="4683"/>
              </a:lnSpc>
            </a:pPr>
            <a:r>
              <a:rPr lang="en-US" sz="3372">
                <a:solidFill>
                  <a:srgbClr val="004A99"/>
                </a:solidFill>
                <a:latin typeface="Nourd Bold"/>
              </a:rPr>
              <a:t>Practise these when you are calm so you can get used to them</a:t>
            </a:r>
          </a:p>
        </p:txBody>
      </p:sp>
      <p:pic>
        <p:nvPicPr>
          <p:cNvPr name="Picture 20" id="20"/>
          <p:cNvPicPr>
            <a:picLocks noChangeAspect="true"/>
          </p:cNvPicPr>
          <p:nvPr/>
        </p:nvPicPr>
        <p:blipFill>
          <a:blip r:embed="rId23"/>
          <a:srcRect l="0" t="0" r="0" b="0"/>
          <a:stretch>
            <a:fillRect/>
          </a:stretch>
        </p:blipFill>
        <p:spPr>
          <a:xfrm flipH="false" flipV="false" rot="0">
            <a:off x="0" y="8722859"/>
            <a:ext cx="2203015" cy="1564141"/>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D6EA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508" t="9332" r="1483" b="7787"/>
          <a:stretch>
            <a:fillRect/>
          </a:stretch>
        </p:blipFill>
        <p:spPr>
          <a:xfrm flipH="false" flipV="false" rot="0">
            <a:off x="1424564" y="1954320"/>
            <a:ext cx="6343650" cy="6962775"/>
          </a:xfrm>
          <a:prstGeom prst="rect">
            <a:avLst/>
          </a:prstGeom>
        </p:spPr>
      </p:pic>
      <p:pic>
        <p:nvPicPr>
          <p:cNvPr name="Picture 3" id="3"/>
          <p:cNvPicPr>
            <a:picLocks noChangeAspect="true"/>
          </p:cNvPicPr>
          <p:nvPr/>
        </p:nvPicPr>
        <p:blipFill>
          <a:blip r:embed="rId3"/>
          <a:srcRect l="616" t="13286" r="35736" b="23502"/>
          <a:stretch>
            <a:fillRect/>
          </a:stretch>
        </p:blipFill>
        <p:spPr>
          <a:xfrm flipH="false" flipV="false" rot="0">
            <a:off x="9144000" y="2695575"/>
            <a:ext cx="5286375" cy="6562725"/>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4740936" y="3546691"/>
            <a:ext cx="2932509" cy="4860493"/>
          </a:xfrm>
          <a:prstGeom prst="rect">
            <a:avLst/>
          </a:prstGeom>
        </p:spPr>
      </p:pic>
      <p:sp>
        <p:nvSpPr>
          <p:cNvPr name="TextBox 5" id="5"/>
          <p:cNvSpPr txBox="true"/>
          <p:nvPr/>
        </p:nvSpPr>
        <p:spPr>
          <a:xfrm rot="0">
            <a:off x="245164" y="57255"/>
            <a:ext cx="18042836" cy="1045211"/>
          </a:xfrm>
          <a:prstGeom prst="rect">
            <a:avLst/>
          </a:prstGeom>
        </p:spPr>
        <p:txBody>
          <a:bodyPr anchor="t" rtlCol="false" tIns="0" lIns="0" bIns="0" rIns="0">
            <a:spAutoFit/>
          </a:bodyPr>
          <a:lstStyle/>
          <a:p>
            <a:pPr algn="l">
              <a:lnSpc>
                <a:spcPts val="8539"/>
              </a:lnSpc>
            </a:pPr>
            <a:r>
              <a:rPr lang="en-US" sz="6099">
                <a:solidFill>
                  <a:srgbClr val="753D86"/>
                </a:solidFill>
                <a:latin typeface="Nourd Bold"/>
              </a:rPr>
              <a:t>Progressive muscle relaxation</a:t>
            </a:r>
          </a:p>
        </p:txBody>
      </p:sp>
      <p:sp>
        <p:nvSpPr>
          <p:cNvPr name="TextBox 6" id="6"/>
          <p:cNvSpPr txBox="true"/>
          <p:nvPr/>
        </p:nvSpPr>
        <p:spPr>
          <a:xfrm rot="0">
            <a:off x="10542989" y="1597910"/>
            <a:ext cx="5009988" cy="646146"/>
          </a:xfrm>
          <a:prstGeom prst="rect">
            <a:avLst/>
          </a:prstGeom>
        </p:spPr>
        <p:txBody>
          <a:bodyPr anchor="t" rtlCol="false" tIns="0" lIns="0" bIns="0" rIns="0">
            <a:spAutoFit/>
          </a:bodyPr>
          <a:lstStyle/>
          <a:p>
            <a:pPr algn="l">
              <a:lnSpc>
                <a:spcPts val="5335"/>
              </a:lnSpc>
            </a:pPr>
            <a:r>
              <a:rPr lang="en-US" sz="3811">
                <a:solidFill>
                  <a:srgbClr val="004A99"/>
                </a:solidFill>
                <a:latin typeface="Nourd Bold"/>
              </a:rPr>
              <a:t>Squeeze the lemon</a:t>
            </a:r>
          </a:p>
        </p:txBody>
      </p:sp>
      <p:pic>
        <p:nvPicPr>
          <p:cNvPr name="Picture 7" id="7"/>
          <p:cNvPicPr>
            <a:picLocks noChangeAspect="true"/>
          </p:cNvPicPr>
          <p:nvPr/>
        </p:nvPicPr>
        <p:blipFill>
          <a:blip r:embed="rId6"/>
          <a:srcRect l="0" t="0" r="0" b="0"/>
          <a:stretch>
            <a:fillRect/>
          </a:stretch>
        </p:blipFill>
        <p:spPr>
          <a:xfrm flipH="false" flipV="false" rot="0">
            <a:off x="0" y="8722859"/>
            <a:ext cx="2203015" cy="1564141"/>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6EA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46700"/>
          </a:blip>
          <a:srcRect l="0" t="0" r="0" b="0"/>
          <a:stretch>
            <a:fillRect/>
          </a:stretch>
        </p:blipFill>
        <p:spPr>
          <a:xfrm flipH="false" flipV="false" rot="0">
            <a:off x="16085658" y="42662"/>
            <a:ext cx="2202342" cy="2111416"/>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3283624" y="7167873"/>
            <a:ext cx="1619849" cy="1268912"/>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3532905" y="5947589"/>
            <a:ext cx="2302927" cy="2287330"/>
          </a:xfrm>
          <a:prstGeom prst="rect">
            <a:avLst/>
          </a:prstGeom>
        </p:spPr>
      </p:pic>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131761" y="6758077"/>
            <a:ext cx="1619849" cy="1268912"/>
          </a:xfrm>
          <a:prstGeom prst="rect">
            <a:avLst/>
          </a:prstGeom>
        </p:spPr>
      </p:pic>
      <p:pic>
        <p:nvPicPr>
          <p:cNvPr name="Picture 6" id="6"/>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5381055" y="5537794"/>
            <a:ext cx="2302927" cy="2287330"/>
          </a:xfrm>
          <a:prstGeom prst="rect">
            <a:avLst/>
          </a:prstGeom>
        </p:spPr>
      </p:pic>
      <p:pic>
        <p:nvPicPr>
          <p:cNvPr name="Picture 7" id="7"/>
          <p:cNvPicPr>
            <a:picLocks noChangeAspect="true"/>
          </p:cNvPicPr>
          <p:nvPr/>
        </p:nvPicPr>
        <p:blipFill>
          <a:blip r:embed="rId9"/>
          <a:srcRect l="0" t="0" r="0" b="0"/>
          <a:stretch>
            <a:fillRect/>
          </a:stretch>
        </p:blipFill>
        <p:spPr>
          <a:xfrm flipH="false" flipV="false" rot="0">
            <a:off x="273440" y="6133325"/>
            <a:ext cx="1929574" cy="2333673"/>
          </a:xfrm>
          <a:prstGeom prst="rect">
            <a:avLst/>
          </a:prstGeom>
        </p:spPr>
      </p:pic>
      <p:pic>
        <p:nvPicPr>
          <p:cNvPr name="Picture 8" id="8"/>
          <p:cNvPicPr>
            <a:picLocks noChangeAspect="true"/>
          </p:cNvPicPr>
          <p:nvPr/>
        </p:nvPicPr>
        <p:blipFill>
          <a:blip r:embed="rId10"/>
          <a:srcRect l="0" t="0" r="0" b="0"/>
          <a:stretch>
            <a:fillRect/>
          </a:stretch>
        </p:blipFill>
        <p:spPr>
          <a:xfrm flipH="false" flipV="false" rot="0">
            <a:off x="12342876" y="7392533"/>
            <a:ext cx="1596190" cy="2333673"/>
          </a:xfrm>
          <a:prstGeom prst="rect">
            <a:avLst/>
          </a:prstGeom>
        </p:spPr>
      </p:pic>
      <p:pic>
        <p:nvPicPr>
          <p:cNvPr name="Picture 9" id="9"/>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8255999" y="5230181"/>
            <a:ext cx="4255325" cy="1527897"/>
          </a:xfrm>
          <a:prstGeom prst="rect">
            <a:avLst/>
          </a:prstGeom>
        </p:spPr>
      </p:pic>
      <p:pic>
        <p:nvPicPr>
          <p:cNvPr name="Picture 10" id="10"/>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11865454" y="3241900"/>
            <a:ext cx="954843" cy="30309"/>
          </a:xfrm>
          <a:prstGeom prst="rect">
            <a:avLst/>
          </a:prstGeom>
        </p:spPr>
      </p:pic>
      <p:sp>
        <p:nvSpPr>
          <p:cNvPr name="TextBox 11" id="11"/>
          <p:cNvSpPr txBox="true"/>
          <p:nvPr/>
        </p:nvSpPr>
        <p:spPr>
          <a:xfrm rot="0">
            <a:off x="2458593" y="8098533"/>
            <a:ext cx="1829269" cy="1406396"/>
          </a:xfrm>
          <a:prstGeom prst="rect">
            <a:avLst/>
          </a:prstGeom>
        </p:spPr>
        <p:txBody>
          <a:bodyPr anchor="t" rtlCol="false" tIns="0" lIns="0" bIns="0" rIns="0">
            <a:spAutoFit/>
          </a:bodyPr>
          <a:lstStyle/>
          <a:p>
            <a:pPr algn="l">
              <a:lnSpc>
                <a:spcPts val="2826"/>
              </a:lnSpc>
            </a:pPr>
            <a:r>
              <a:rPr lang="en-US" sz="2067">
                <a:solidFill>
                  <a:srgbClr val="004A99"/>
                </a:solidFill>
                <a:latin typeface="Nourd Bold"/>
              </a:rPr>
              <a:t>Behave</a:t>
            </a:r>
          </a:p>
          <a:p>
            <a:pPr algn="just">
              <a:lnSpc>
                <a:spcPts val="2826"/>
              </a:lnSpc>
            </a:pPr>
            <a:r>
              <a:rPr lang="en-US" sz="2067">
                <a:solidFill>
                  <a:srgbClr val="004A99"/>
                </a:solidFill>
                <a:latin typeface="Nourd Bold"/>
              </a:rPr>
              <a:t>Not attempt work. Avoid other people.</a:t>
            </a:r>
          </a:p>
        </p:txBody>
      </p:sp>
      <p:sp>
        <p:nvSpPr>
          <p:cNvPr name="TextBox 12" id="12"/>
          <p:cNvSpPr txBox="true"/>
          <p:nvPr/>
        </p:nvSpPr>
        <p:spPr>
          <a:xfrm rot="0">
            <a:off x="2458593" y="4528483"/>
            <a:ext cx="3545387" cy="1374821"/>
          </a:xfrm>
          <a:prstGeom prst="rect">
            <a:avLst/>
          </a:prstGeom>
        </p:spPr>
        <p:txBody>
          <a:bodyPr anchor="t" rtlCol="false" tIns="0" lIns="0" bIns="0" rIns="0">
            <a:spAutoFit/>
          </a:bodyPr>
          <a:lstStyle/>
          <a:p>
            <a:pPr algn="ctr">
              <a:lnSpc>
                <a:spcPts val="2795"/>
              </a:lnSpc>
            </a:pPr>
            <a:r>
              <a:rPr lang="en-US" sz="2045">
                <a:solidFill>
                  <a:srgbClr val="004A99"/>
                </a:solidFill>
                <a:latin typeface="Nourd Bold"/>
              </a:rPr>
              <a:t>Think</a:t>
            </a:r>
          </a:p>
          <a:p>
            <a:pPr algn="l">
              <a:lnSpc>
                <a:spcPts val="2795"/>
              </a:lnSpc>
            </a:pPr>
            <a:r>
              <a:rPr lang="en-US" sz="2045">
                <a:solidFill>
                  <a:srgbClr val="004A99"/>
                </a:solidFill>
                <a:latin typeface="Nourd Bold"/>
              </a:rPr>
              <a:t>I’m not good enough. No one likes me. Other people are better than me.</a:t>
            </a:r>
          </a:p>
        </p:txBody>
      </p:sp>
      <p:sp>
        <p:nvSpPr>
          <p:cNvPr name="TextBox 13" id="13"/>
          <p:cNvSpPr txBox="true"/>
          <p:nvPr/>
        </p:nvSpPr>
        <p:spPr>
          <a:xfrm rot="0">
            <a:off x="5892020" y="6671802"/>
            <a:ext cx="1897890" cy="1355187"/>
          </a:xfrm>
          <a:prstGeom prst="rect">
            <a:avLst/>
          </a:prstGeom>
        </p:spPr>
        <p:txBody>
          <a:bodyPr anchor="t" rtlCol="false" tIns="0" lIns="0" bIns="0" rIns="0">
            <a:spAutoFit/>
          </a:bodyPr>
          <a:lstStyle/>
          <a:p>
            <a:pPr algn="l">
              <a:lnSpc>
                <a:spcPts val="2720"/>
              </a:lnSpc>
            </a:pPr>
            <a:r>
              <a:rPr lang="en-US" sz="1990">
                <a:solidFill>
                  <a:srgbClr val="004A99"/>
                </a:solidFill>
                <a:latin typeface="Nourd Bold"/>
              </a:rPr>
              <a:t>Feel</a:t>
            </a:r>
          </a:p>
          <a:p>
            <a:pPr algn="just">
              <a:lnSpc>
                <a:spcPts val="2720"/>
              </a:lnSpc>
            </a:pPr>
            <a:r>
              <a:rPr lang="en-US" sz="1990">
                <a:solidFill>
                  <a:srgbClr val="004A99"/>
                </a:solidFill>
                <a:latin typeface="Nourd Bold"/>
              </a:rPr>
              <a:t>Sad, worried, disappointed, worthless</a:t>
            </a:r>
          </a:p>
        </p:txBody>
      </p:sp>
      <p:sp>
        <p:nvSpPr>
          <p:cNvPr name="TextBox 14" id="14"/>
          <p:cNvSpPr txBox="true"/>
          <p:nvPr/>
        </p:nvSpPr>
        <p:spPr>
          <a:xfrm rot="0">
            <a:off x="13996216" y="7578304"/>
            <a:ext cx="1829594" cy="1464784"/>
          </a:xfrm>
          <a:prstGeom prst="rect">
            <a:avLst/>
          </a:prstGeom>
        </p:spPr>
        <p:txBody>
          <a:bodyPr anchor="t" rtlCol="false" tIns="0" lIns="0" bIns="0" rIns="0">
            <a:spAutoFit/>
          </a:bodyPr>
          <a:lstStyle/>
          <a:p>
            <a:pPr algn="l">
              <a:lnSpc>
                <a:spcPts val="2947"/>
              </a:lnSpc>
            </a:pPr>
            <a:r>
              <a:rPr lang="en-US" sz="2155">
                <a:solidFill>
                  <a:srgbClr val="004A99"/>
                </a:solidFill>
                <a:latin typeface="Nourd Bold"/>
              </a:rPr>
              <a:t>Behave</a:t>
            </a:r>
          </a:p>
          <a:p>
            <a:pPr algn="l">
              <a:lnSpc>
                <a:spcPts val="2947"/>
              </a:lnSpc>
            </a:pPr>
            <a:r>
              <a:rPr lang="en-US" sz="2155">
                <a:solidFill>
                  <a:srgbClr val="004A99"/>
                </a:solidFill>
                <a:latin typeface="Nourd Bold"/>
              </a:rPr>
              <a:t>Try my best, spend time with friends</a:t>
            </a:r>
          </a:p>
        </p:txBody>
      </p:sp>
      <p:sp>
        <p:nvSpPr>
          <p:cNvPr name="TextBox 15" id="15"/>
          <p:cNvSpPr txBox="true"/>
          <p:nvPr/>
        </p:nvSpPr>
        <p:spPr>
          <a:xfrm rot="0">
            <a:off x="14234804" y="4317635"/>
            <a:ext cx="3845824" cy="1258996"/>
          </a:xfrm>
          <a:prstGeom prst="rect">
            <a:avLst/>
          </a:prstGeom>
        </p:spPr>
        <p:txBody>
          <a:bodyPr anchor="t" rtlCol="false" tIns="0" lIns="0" bIns="0" rIns="0">
            <a:spAutoFit/>
          </a:bodyPr>
          <a:lstStyle/>
          <a:p>
            <a:pPr algn="ctr">
              <a:lnSpc>
                <a:spcPts val="2541"/>
              </a:lnSpc>
            </a:pPr>
            <a:r>
              <a:rPr lang="en-US" sz="1859">
                <a:solidFill>
                  <a:srgbClr val="004A99"/>
                </a:solidFill>
                <a:latin typeface="Nourd Bold"/>
              </a:rPr>
              <a:t>Think</a:t>
            </a:r>
          </a:p>
          <a:p>
            <a:pPr algn="l">
              <a:lnSpc>
                <a:spcPts val="2541"/>
              </a:lnSpc>
            </a:pPr>
            <a:r>
              <a:rPr lang="en-US" sz="1859">
                <a:solidFill>
                  <a:srgbClr val="004A99"/>
                </a:solidFill>
                <a:latin typeface="Nourd Bold"/>
              </a:rPr>
              <a:t>I am good enough. I'm as good as anyone else. I am kind and caring.</a:t>
            </a:r>
          </a:p>
        </p:txBody>
      </p:sp>
      <p:sp>
        <p:nvSpPr>
          <p:cNvPr name="TextBox 16" id="16"/>
          <p:cNvSpPr txBox="true"/>
          <p:nvPr/>
        </p:nvSpPr>
        <p:spPr>
          <a:xfrm rot="0">
            <a:off x="16445379" y="8053478"/>
            <a:ext cx="1909456" cy="1310187"/>
          </a:xfrm>
          <a:prstGeom prst="rect">
            <a:avLst/>
          </a:prstGeom>
        </p:spPr>
        <p:txBody>
          <a:bodyPr anchor="t" rtlCol="false" tIns="0" lIns="0" bIns="0" rIns="0">
            <a:spAutoFit/>
          </a:bodyPr>
          <a:lstStyle/>
          <a:p>
            <a:pPr algn="ctr">
              <a:lnSpc>
                <a:spcPts val="2647"/>
              </a:lnSpc>
            </a:pPr>
            <a:r>
              <a:rPr lang="en-US" sz="1936">
                <a:solidFill>
                  <a:srgbClr val="004A99"/>
                </a:solidFill>
                <a:latin typeface="Nourd Bold"/>
              </a:rPr>
              <a:t>Feel</a:t>
            </a:r>
          </a:p>
          <a:p>
            <a:pPr algn="l">
              <a:lnSpc>
                <a:spcPts val="2647"/>
              </a:lnSpc>
            </a:pPr>
            <a:r>
              <a:rPr lang="en-US" sz="1936">
                <a:solidFill>
                  <a:srgbClr val="004A99"/>
                </a:solidFill>
                <a:latin typeface="Nourd Bold"/>
              </a:rPr>
              <a:t>Motivated, proud, happy, confident</a:t>
            </a:r>
          </a:p>
        </p:txBody>
      </p:sp>
      <p:sp>
        <p:nvSpPr>
          <p:cNvPr name="TextBox 17" id="17"/>
          <p:cNvSpPr txBox="true"/>
          <p:nvPr/>
        </p:nvSpPr>
        <p:spPr>
          <a:xfrm rot="0">
            <a:off x="2703766" y="414280"/>
            <a:ext cx="13381892" cy="1234831"/>
          </a:xfrm>
          <a:prstGeom prst="rect">
            <a:avLst/>
          </a:prstGeom>
        </p:spPr>
        <p:txBody>
          <a:bodyPr anchor="t" rtlCol="false" tIns="0" lIns="0" bIns="0" rIns="0">
            <a:spAutoFit/>
          </a:bodyPr>
          <a:lstStyle/>
          <a:p>
            <a:pPr algn="ctr">
              <a:lnSpc>
                <a:spcPts val="10163"/>
              </a:lnSpc>
            </a:pPr>
            <a:r>
              <a:rPr lang="en-US" sz="7259">
                <a:solidFill>
                  <a:srgbClr val="753D86"/>
                </a:solidFill>
                <a:latin typeface="Nourd Bold"/>
              </a:rPr>
              <a:t>Automatic Negative Thoughts</a:t>
            </a:r>
          </a:p>
        </p:txBody>
      </p:sp>
      <p:sp>
        <p:nvSpPr>
          <p:cNvPr name="TextBox 18" id="18"/>
          <p:cNvSpPr txBox="true"/>
          <p:nvPr/>
        </p:nvSpPr>
        <p:spPr>
          <a:xfrm rot="0">
            <a:off x="1660808" y="2049161"/>
            <a:ext cx="14966385" cy="1253835"/>
          </a:xfrm>
          <a:prstGeom prst="rect">
            <a:avLst/>
          </a:prstGeom>
        </p:spPr>
        <p:txBody>
          <a:bodyPr anchor="t" rtlCol="false" tIns="0" lIns="0" bIns="0" rIns="0">
            <a:spAutoFit/>
          </a:bodyPr>
          <a:lstStyle/>
          <a:p>
            <a:pPr algn="ctr">
              <a:lnSpc>
                <a:spcPts val="3340"/>
              </a:lnSpc>
            </a:pPr>
            <a:r>
              <a:rPr lang="en-US" sz="2386">
                <a:solidFill>
                  <a:srgbClr val="004A99"/>
                </a:solidFill>
                <a:latin typeface="Nourd Bold"/>
              </a:rPr>
              <a:t>Everyone can sometimes get thoughts that aren't very helpful. Our brains can bully us with thoughts that make us feel upset, down, worried and less confident or not believe in ourselves. Over time, these thoughts can become automatic and ANTS take over.</a:t>
            </a:r>
          </a:p>
        </p:txBody>
      </p:sp>
      <p:sp>
        <p:nvSpPr>
          <p:cNvPr name="TextBox 19" id="19"/>
          <p:cNvSpPr txBox="true"/>
          <p:nvPr/>
        </p:nvSpPr>
        <p:spPr>
          <a:xfrm rot="0">
            <a:off x="2319409" y="3590401"/>
            <a:ext cx="3219540" cy="755809"/>
          </a:xfrm>
          <a:prstGeom prst="rect">
            <a:avLst/>
          </a:prstGeom>
        </p:spPr>
        <p:txBody>
          <a:bodyPr anchor="t" rtlCol="false" tIns="0" lIns="0" bIns="0" rIns="0">
            <a:spAutoFit/>
          </a:bodyPr>
          <a:lstStyle/>
          <a:p>
            <a:pPr algn="l">
              <a:lnSpc>
                <a:spcPts val="6116"/>
              </a:lnSpc>
            </a:pPr>
            <a:r>
              <a:rPr lang="en-US" sz="4368">
                <a:solidFill>
                  <a:srgbClr val="004A99"/>
                </a:solidFill>
                <a:latin typeface="Nourd Bold"/>
              </a:rPr>
              <a:t>Brain Bully</a:t>
            </a:r>
          </a:p>
        </p:txBody>
      </p:sp>
      <p:sp>
        <p:nvSpPr>
          <p:cNvPr name="TextBox 20" id="20"/>
          <p:cNvSpPr txBox="true"/>
          <p:nvPr/>
        </p:nvSpPr>
        <p:spPr>
          <a:xfrm rot="0">
            <a:off x="11601564" y="3526899"/>
            <a:ext cx="3842514" cy="755809"/>
          </a:xfrm>
          <a:prstGeom prst="rect">
            <a:avLst/>
          </a:prstGeom>
        </p:spPr>
        <p:txBody>
          <a:bodyPr anchor="t" rtlCol="false" tIns="0" lIns="0" bIns="0" rIns="0">
            <a:spAutoFit/>
          </a:bodyPr>
          <a:lstStyle/>
          <a:p>
            <a:pPr algn="l">
              <a:lnSpc>
                <a:spcPts val="6116"/>
              </a:lnSpc>
            </a:pPr>
            <a:r>
              <a:rPr lang="en-US" sz="4368">
                <a:solidFill>
                  <a:srgbClr val="004A99"/>
                </a:solidFill>
                <a:latin typeface="Nourd Bold"/>
              </a:rPr>
              <a:t>Brain Bestie</a:t>
            </a:r>
          </a:p>
        </p:txBody>
      </p:sp>
      <p:pic>
        <p:nvPicPr>
          <p:cNvPr name="Picture 21" id="21"/>
          <p:cNvPicPr>
            <a:picLocks noChangeAspect="true"/>
          </p:cNvPicPr>
          <p:nvPr/>
        </p:nvPicPr>
        <p:blipFill>
          <a:blip r:embed="rId15"/>
          <a:srcRect l="0" t="0" r="0" b="0"/>
          <a:stretch>
            <a:fillRect/>
          </a:stretch>
        </p:blipFill>
        <p:spPr>
          <a:xfrm flipH="false" flipV="false" rot="0">
            <a:off x="0" y="8722859"/>
            <a:ext cx="2203015" cy="156414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DAFiDF0PTrc</dc:identifier>
  <dcterms:modified xsi:type="dcterms:W3CDTF">2011-08-01T06:04:30Z</dcterms:modified>
  <cp:revision>1</cp:revision>
  <dc:title>COMPASS test stress workshop Primary.pdf</dc:title>
</cp:coreProperties>
</file>