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Nourd Bold" charset="1" panose="00000700000000000000"/>
      <p:regular r:id="rId11"/>
    </p:embeddedFont>
    <p:embeddedFont>
      <p:font typeface="Nourd Bold Bold" charset="1" panose="00000A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47.png" Type="http://schemas.openxmlformats.org/officeDocument/2006/relationships/image"/><Relationship Id="rId5" Target="../media/image42.pn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3.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3.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3.png" Type="http://schemas.openxmlformats.org/officeDocument/2006/relationships/image"/><Relationship Id="rId2" Target="../media/image5.png" Type="http://schemas.openxmlformats.org/officeDocument/2006/relationships/image"/><Relationship Id="rId3" Target="../media/image56.png" Type="http://schemas.openxmlformats.org/officeDocument/2006/relationships/image"/><Relationship Id="rId4" Target="../media/image57.pn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 Id="rId7" Target="../media/image60.png" Type="http://schemas.openxmlformats.org/officeDocument/2006/relationships/image"/><Relationship Id="rId8" Target="../media/image61.svg" Type="http://schemas.openxmlformats.org/officeDocument/2006/relationships/image"/><Relationship Id="rId9" Target="../media/image6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3.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3.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8.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14" Target="../media/image42.png" Type="http://schemas.openxmlformats.org/officeDocument/2006/relationships/image"/><Relationship Id="rId15" Target="../media/image43.png" Type="http://schemas.openxmlformats.org/officeDocument/2006/relationships/image"/><Relationship Id="rId16" Target="../media/image44.svg" Type="http://schemas.openxmlformats.org/officeDocument/2006/relationships/image"/><Relationship Id="rId17" Target="../media/image3.pn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2270984"/>
            <a:ext cx="13537067" cy="5745032"/>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72630" y="2761050"/>
            <a:ext cx="4163006" cy="3622672"/>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849282" y="4071899"/>
            <a:ext cx="9525" cy="95250"/>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2372089" y="3269390"/>
            <a:ext cx="2581275" cy="20574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202111" y="6256925"/>
            <a:ext cx="3963152" cy="3451222"/>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197125" y="2654094"/>
            <a:ext cx="4286698" cy="3727447"/>
          </a:xfrm>
          <a:prstGeom prst="rect">
            <a:avLst/>
          </a:prstGeom>
        </p:spPr>
      </p:pic>
      <p:sp>
        <p:nvSpPr>
          <p:cNvPr name="TextBox 7" id="7"/>
          <p:cNvSpPr txBox="true"/>
          <p:nvPr/>
        </p:nvSpPr>
        <p:spPr>
          <a:xfrm rot="0">
            <a:off x="2421428" y="3611432"/>
            <a:ext cx="147676" cy="188595"/>
          </a:xfrm>
          <a:prstGeom prst="rect">
            <a:avLst/>
          </a:prstGeom>
        </p:spPr>
        <p:txBody>
          <a:bodyPr anchor="t" rtlCol="false" tIns="0" lIns="0" bIns="0" rIns="0">
            <a:spAutoFit/>
          </a:bodyPr>
          <a:lstStyle/>
          <a:p>
            <a:pPr algn="l">
              <a:lnSpc>
                <a:spcPts val="1679"/>
              </a:lnSpc>
            </a:pPr>
            <a:r>
              <a:rPr lang="en-US" sz="1200">
                <a:solidFill>
                  <a:srgbClr val="FFB433"/>
                </a:solidFill>
                <a:latin typeface="Nourd Bold"/>
              </a:rPr>
              <a:t>In</a:t>
            </a:r>
          </a:p>
        </p:txBody>
      </p:sp>
      <p:sp>
        <p:nvSpPr>
          <p:cNvPr name="TextBox 8" id="8"/>
          <p:cNvSpPr txBox="true"/>
          <p:nvPr/>
        </p:nvSpPr>
        <p:spPr>
          <a:xfrm rot="0">
            <a:off x="8666799" y="9198064"/>
            <a:ext cx="928726" cy="413385"/>
          </a:xfrm>
          <a:prstGeom prst="rect">
            <a:avLst/>
          </a:prstGeom>
        </p:spPr>
        <p:txBody>
          <a:bodyPr anchor="t" rtlCol="false" tIns="0" lIns="0" bIns="0" rIns="0">
            <a:spAutoFit/>
          </a:bodyPr>
          <a:lstStyle/>
          <a:p>
            <a:pPr algn="ctr">
              <a:lnSpc>
                <a:spcPts val="1650"/>
              </a:lnSpc>
            </a:pPr>
            <a:r>
              <a:rPr lang="en-US" sz="1200">
                <a:solidFill>
                  <a:srgbClr val="001489"/>
                </a:solidFill>
                <a:latin typeface="League Spartan"/>
              </a:rPr>
              <a:t>Breathe out 1,2,3,4</a:t>
            </a:r>
          </a:p>
        </p:txBody>
      </p:sp>
      <p:sp>
        <p:nvSpPr>
          <p:cNvPr name="TextBox 9" id="9"/>
          <p:cNvSpPr txBox="true"/>
          <p:nvPr/>
        </p:nvSpPr>
        <p:spPr>
          <a:xfrm rot="0">
            <a:off x="8432998" y="6571888"/>
            <a:ext cx="1396289" cy="188595"/>
          </a:xfrm>
          <a:prstGeom prst="rect">
            <a:avLst/>
          </a:prstGeom>
        </p:spPr>
        <p:txBody>
          <a:bodyPr anchor="t" rtlCol="false" tIns="0" lIns="0" bIns="0" rIns="0">
            <a:spAutoFit/>
          </a:bodyPr>
          <a:lstStyle/>
          <a:p>
            <a:pPr algn="l">
              <a:lnSpc>
                <a:spcPts val="1679"/>
              </a:lnSpc>
            </a:pPr>
            <a:r>
              <a:rPr lang="en-US" sz="1200">
                <a:solidFill>
                  <a:srgbClr val="001489"/>
                </a:solidFill>
                <a:latin typeface="Nourd Bold"/>
              </a:rPr>
              <a:t>Breathe in 1,2,3,4</a:t>
            </a:r>
          </a:p>
        </p:txBody>
      </p:sp>
      <p:sp>
        <p:nvSpPr>
          <p:cNvPr name="TextBox 10" id="10"/>
          <p:cNvSpPr txBox="true"/>
          <p:nvPr/>
        </p:nvSpPr>
        <p:spPr>
          <a:xfrm rot="0">
            <a:off x="4235698" y="8350215"/>
            <a:ext cx="2567492" cy="1354881"/>
          </a:xfrm>
          <a:prstGeom prst="rect">
            <a:avLst/>
          </a:prstGeom>
        </p:spPr>
        <p:txBody>
          <a:bodyPr anchor="t" rtlCol="false" tIns="0" lIns="0" bIns="0" rIns="0">
            <a:spAutoFit/>
          </a:bodyPr>
          <a:lstStyle/>
          <a:p>
            <a:pPr algn="ctr">
              <a:lnSpc>
                <a:spcPts val="5401"/>
              </a:lnSpc>
            </a:pPr>
            <a:r>
              <a:rPr lang="en-US" sz="3891">
                <a:solidFill>
                  <a:srgbClr val="753D86"/>
                </a:solidFill>
                <a:latin typeface="Nourd Bold"/>
              </a:rPr>
              <a:t>Square Breathing</a:t>
            </a:r>
          </a:p>
        </p:txBody>
      </p:sp>
      <p:sp>
        <p:nvSpPr>
          <p:cNvPr name="TextBox 11" id="11"/>
          <p:cNvSpPr txBox="true"/>
          <p:nvPr/>
        </p:nvSpPr>
        <p:spPr>
          <a:xfrm rot="0">
            <a:off x="5411649" y="2593124"/>
            <a:ext cx="2567492" cy="1354881"/>
          </a:xfrm>
          <a:prstGeom prst="rect">
            <a:avLst/>
          </a:prstGeom>
        </p:spPr>
        <p:txBody>
          <a:bodyPr anchor="t" rtlCol="false" tIns="0" lIns="0" bIns="0" rIns="0">
            <a:spAutoFit/>
          </a:bodyPr>
          <a:lstStyle/>
          <a:p>
            <a:pPr algn="ctr">
              <a:lnSpc>
                <a:spcPts val="5401"/>
              </a:lnSpc>
            </a:pPr>
            <a:r>
              <a:rPr lang="en-US" sz="3891">
                <a:solidFill>
                  <a:srgbClr val="753D86"/>
                </a:solidFill>
                <a:latin typeface="Nourd Bold"/>
              </a:rPr>
              <a:t>finger breathing</a:t>
            </a:r>
          </a:p>
        </p:txBody>
      </p:sp>
      <p:sp>
        <p:nvSpPr>
          <p:cNvPr name="TextBox 12" id="12"/>
          <p:cNvSpPr txBox="true"/>
          <p:nvPr/>
        </p:nvSpPr>
        <p:spPr>
          <a:xfrm rot="0">
            <a:off x="10100626" y="2645769"/>
            <a:ext cx="1668599" cy="1354881"/>
          </a:xfrm>
          <a:prstGeom prst="rect">
            <a:avLst/>
          </a:prstGeom>
        </p:spPr>
        <p:txBody>
          <a:bodyPr anchor="t" rtlCol="false" tIns="0" lIns="0" bIns="0" rIns="0">
            <a:spAutoFit/>
          </a:bodyPr>
          <a:lstStyle/>
          <a:p>
            <a:pPr algn="just">
              <a:lnSpc>
                <a:spcPts val="5401"/>
              </a:lnSpc>
            </a:pPr>
            <a:r>
              <a:rPr lang="en-US" sz="3891">
                <a:solidFill>
                  <a:srgbClr val="753D86"/>
                </a:solidFill>
                <a:latin typeface="Nourd Bold"/>
              </a:rPr>
              <a:t>happy place</a:t>
            </a:r>
          </a:p>
        </p:txBody>
      </p:sp>
      <p:sp>
        <p:nvSpPr>
          <p:cNvPr name="TextBox 13" id="13"/>
          <p:cNvSpPr txBox="true"/>
          <p:nvPr/>
        </p:nvSpPr>
        <p:spPr>
          <a:xfrm rot="-5400000">
            <a:off x="7440980" y="7979255"/>
            <a:ext cx="890930" cy="188595"/>
          </a:xfrm>
          <a:prstGeom prst="rect">
            <a:avLst/>
          </a:prstGeom>
        </p:spPr>
        <p:txBody>
          <a:bodyPr anchor="t" rtlCol="false" tIns="0" lIns="0" bIns="0" rIns="0">
            <a:spAutoFit/>
          </a:bodyPr>
          <a:lstStyle/>
          <a:p>
            <a:pPr algn="l">
              <a:lnSpc>
                <a:spcPts val="1679"/>
              </a:lnSpc>
            </a:pPr>
            <a:r>
              <a:rPr lang="en-US" sz="1200">
                <a:solidFill>
                  <a:srgbClr val="001489"/>
                </a:solidFill>
                <a:latin typeface="Nourd Bold"/>
              </a:rPr>
              <a:t>Pause for 4</a:t>
            </a:r>
          </a:p>
        </p:txBody>
      </p:sp>
      <p:sp>
        <p:nvSpPr>
          <p:cNvPr name="TextBox 14" id="14"/>
          <p:cNvSpPr txBox="true"/>
          <p:nvPr/>
        </p:nvSpPr>
        <p:spPr>
          <a:xfrm rot="5400000">
            <a:off x="9988954" y="7886652"/>
            <a:ext cx="890930" cy="188595"/>
          </a:xfrm>
          <a:prstGeom prst="rect">
            <a:avLst/>
          </a:prstGeom>
        </p:spPr>
        <p:txBody>
          <a:bodyPr anchor="t" rtlCol="false" tIns="0" lIns="0" bIns="0" rIns="0">
            <a:spAutoFit/>
          </a:bodyPr>
          <a:lstStyle/>
          <a:p>
            <a:pPr algn="l">
              <a:lnSpc>
                <a:spcPts val="1679"/>
              </a:lnSpc>
            </a:pPr>
            <a:r>
              <a:rPr lang="en-US" sz="1200">
                <a:solidFill>
                  <a:srgbClr val="001489"/>
                </a:solidFill>
                <a:latin typeface="Nourd Bold"/>
              </a:rPr>
              <a:t>Pause for 4</a:t>
            </a:r>
          </a:p>
        </p:txBody>
      </p:sp>
      <p:sp>
        <p:nvSpPr>
          <p:cNvPr name="TextBox 15" id="15"/>
          <p:cNvSpPr txBox="true"/>
          <p:nvPr/>
        </p:nvSpPr>
        <p:spPr>
          <a:xfrm rot="0">
            <a:off x="4146056" y="-53140"/>
            <a:ext cx="10054942" cy="1193806"/>
          </a:xfrm>
          <a:prstGeom prst="rect">
            <a:avLst/>
          </a:prstGeom>
        </p:spPr>
        <p:txBody>
          <a:bodyPr anchor="t" rtlCol="false" tIns="0" lIns="0" bIns="0" rIns="0">
            <a:spAutoFit/>
          </a:bodyPr>
          <a:lstStyle/>
          <a:p>
            <a:pPr algn="l">
              <a:lnSpc>
                <a:spcPts val="9799"/>
              </a:lnSpc>
            </a:pPr>
            <a:r>
              <a:rPr lang="en-US" sz="6999">
                <a:solidFill>
                  <a:srgbClr val="003087"/>
                </a:solidFill>
                <a:latin typeface="Nourd Bold"/>
              </a:rPr>
              <a:t>Things that can help-</a:t>
            </a:r>
          </a:p>
        </p:txBody>
      </p:sp>
      <p:sp>
        <p:nvSpPr>
          <p:cNvPr name="TextBox 16" id="16"/>
          <p:cNvSpPr txBox="true"/>
          <p:nvPr/>
        </p:nvSpPr>
        <p:spPr>
          <a:xfrm rot="0">
            <a:off x="2397271" y="1016441"/>
            <a:ext cx="13552513" cy="995686"/>
          </a:xfrm>
          <a:prstGeom prst="rect">
            <a:avLst/>
          </a:prstGeom>
        </p:spPr>
        <p:txBody>
          <a:bodyPr anchor="t" rtlCol="false" tIns="0" lIns="0" bIns="0" rIns="0">
            <a:spAutoFit/>
          </a:bodyPr>
          <a:lstStyle/>
          <a:p>
            <a:pPr algn="l">
              <a:lnSpc>
                <a:spcPts val="8119"/>
              </a:lnSpc>
            </a:pPr>
            <a:r>
              <a:rPr lang="en-US" sz="5799">
                <a:solidFill>
                  <a:srgbClr val="003087"/>
                </a:solidFill>
                <a:latin typeface="Nourd Bold"/>
              </a:rPr>
              <a:t>Breathing and Grounding Exercises </a:t>
            </a:r>
          </a:p>
        </p:txBody>
      </p:sp>
      <p:pic>
        <p:nvPicPr>
          <p:cNvPr name="Picture 17" id="17"/>
          <p:cNvPicPr>
            <a:picLocks noChangeAspect="true"/>
          </p:cNvPicPr>
          <p:nvPr/>
        </p:nvPicPr>
        <p:blipFill>
          <a:blip r:embed="rId10"/>
          <a:srcRect l="0" t="0" r="0" b="0"/>
          <a:stretch>
            <a:fillRect/>
          </a:stretch>
        </p:blipFill>
        <p:spPr>
          <a:xfrm flipH="false" flipV="false" rot="0">
            <a:off x="169074" y="8965183"/>
            <a:ext cx="2203015" cy="156414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43160" y="2740704"/>
            <a:ext cx="7687932" cy="7609799"/>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grpSp>
        <p:nvGrpSpPr>
          <p:cNvPr name="Group 4" id="4"/>
          <p:cNvGrpSpPr/>
          <p:nvPr/>
        </p:nvGrpSpPr>
        <p:grpSpPr>
          <a:xfrm rot="0">
            <a:off x="1028700" y="3974527"/>
            <a:ext cx="3734856" cy="3807533"/>
            <a:chOff x="0" y="0"/>
            <a:chExt cx="983666" cy="1002807"/>
          </a:xfrm>
        </p:grpSpPr>
        <p:sp>
          <p:nvSpPr>
            <p:cNvPr name="Freeform 5" id="5"/>
            <p:cNvSpPr/>
            <p:nvPr/>
          </p:nvSpPr>
          <p:spPr>
            <a:xfrm flipH="false" flipV="false">
              <a:off x="0" y="0"/>
              <a:ext cx="983666" cy="1002807"/>
            </a:xfrm>
            <a:custGeom>
              <a:avLst/>
              <a:gdLst/>
              <a:ahLst/>
              <a:cxnLst/>
              <a:rect r="r" b="b" t="t" l="l"/>
              <a:pathLst>
                <a:path h="1002807" w="983666">
                  <a:moveTo>
                    <a:pt x="105717" y="0"/>
                  </a:moveTo>
                  <a:lnTo>
                    <a:pt x="877949" y="0"/>
                  </a:lnTo>
                  <a:cubicBezTo>
                    <a:pt x="905987" y="0"/>
                    <a:pt x="932876" y="11138"/>
                    <a:pt x="952702" y="30964"/>
                  </a:cubicBezTo>
                  <a:cubicBezTo>
                    <a:pt x="972528" y="50790"/>
                    <a:pt x="983666" y="77679"/>
                    <a:pt x="983666" y="105717"/>
                  </a:cubicBezTo>
                  <a:lnTo>
                    <a:pt x="983666" y="897090"/>
                  </a:lnTo>
                  <a:cubicBezTo>
                    <a:pt x="983666" y="925128"/>
                    <a:pt x="972528" y="952017"/>
                    <a:pt x="952702" y="971843"/>
                  </a:cubicBezTo>
                  <a:cubicBezTo>
                    <a:pt x="932876" y="991669"/>
                    <a:pt x="905987" y="1002807"/>
                    <a:pt x="877949" y="1002807"/>
                  </a:cubicBezTo>
                  <a:lnTo>
                    <a:pt x="105717" y="1002807"/>
                  </a:lnTo>
                  <a:cubicBezTo>
                    <a:pt x="77679" y="1002807"/>
                    <a:pt x="50790" y="991669"/>
                    <a:pt x="30964" y="971843"/>
                  </a:cubicBezTo>
                  <a:cubicBezTo>
                    <a:pt x="11138" y="952017"/>
                    <a:pt x="0" y="925128"/>
                    <a:pt x="0" y="897090"/>
                  </a:cubicBezTo>
                  <a:lnTo>
                    <a:pt x="0" y="105717"/>
                  </a:lnTo>
                  <a:cubicBezTo>
                    <a:pt x="0" y="77679"/>
                    <a:pt x="11138" y="50790"/>
                    <a:pt x="30964" y="30964"/>
                  </a:cubicBezTo>
                  <a:cubicBezTo>
                    <a:pt x="50790" y="11138"/>
                    <a:pt x="77679" y="0"/>
                    <a:pt x="105717" y="0"/>
                  </a:cubicBezTo>
                  <a:close/>
                </a:path>
              </a:pathLst>
            </a:custGeom>
            <a:solidFill>
              <a:srgbClr val="753D86"/>
            </a:solidFill>
          </p:spPr>
        </p:sp>
        <p:sp>
          <p:nvSpPr>
            <p:cNvPr name="TextBox 6" id="6"/>
            <p:cNvSpPr txBox="true"/>
            <p:nvPr/>
          </p:nvSpPr>
          <p:spPr>
            <a:xfrm>
              <a:off x="0" y="-47625"/>
              <a:ext cx="812800" cy="860425"/>
            </a:xfrm>
            <a:prstGeom prst="rect">
              <a:avLst/>
            </a:prstGeom>
          </p:spPr>
          <p:txBody>
            <a:bodyPr anchor="ctr" rtlCol="false" tIns="50800" lIns="50800" bIns="50800" rIns="50800"/>
            <a:lstStyle/>
            <a:p>
              <a:pPr algn="ctr">
                <a:lnSpc>
                  <a:spcPts val="3520"/>
                </a:lnSpc>
              </a:pPr>
            </a:p>
          </p:txBody>
        </p:sp>
      </p:grpSp>
      <p:sp>
        <p:nvSpPr>
          <p:cNvPr name="TextBox 7" id="7"/>
          <p:cNvSpPr txBox="true"/>
          <p:nvPr/>
        </p:nvSpPr>
        <p:spPr>
          <a:xfrm rot="0">
            <a:off x="4229748" y="-55883"/>
            <a:ext cx="10054942" cy="1193806"/>
          </a:xfrm>
          <a:prstGeom prst="rect">
            <a:avLst/>
          </a:prstGeom>
        </p:spPr>
        <p:txBody>
          <a:bodyPr anchor="t" rtlCol="false" tIns="0" lIns="0" bIns="0" rIns="0">
            <a:spAutoFit/>
          </a:bodyPr>
          <a:lstStyle/>
          <a:p>
            <a:pPr algn="l">
              <a:lnSpc>
                <a:spcPts val="9799"/>
              </a:lnSpc>
            </a:pPr>
            <a:r>
              <a:rPr lang="en-US" sz="6999">
                <a:solidFill>
                  <a:srgbClr val="003087"/>
                </a:solidFill>
                <a:latin typeface="Nourd Bold"/>
              </a:rPr>
              <a:t>Things that can help-</a:t>
            </a:r>
          </a:p>
        </p:txBody>
      </p:sp>
      <p:sp>
        <p:nvSpPr>
          <p:cNvPr name="TextBox 8" id="8"/>
          <p:cNvSpPr txBox="true"/>
          <p:nvPr/>
        </p:nvSpPr>
        <p:spPr>
          <a:xfrm rot="0">
            <a:off x="5722048" y="1013698"/>
            <a:ext cx="7070160" cy="995686"/>
          </a:xfrm>
          <a:prstGeom prst="rect">
            <a:avLst/>
          </a:prstGeom>
        </p:spPr>
        <p:txBody>
          <a:bodyPr anchor="t" rtlCol="false" tIns="0" lIns="0" bIns="0" rIns="0">
            <a:spAutoFit/>
          </a:bodyPr>
          <a:lstStyle/>
          <a:p>
            <a:pPr algn="l">
              <a:lnSpc>
                <a:spcPts val="8119"/>
              </a:lnSpc>
            </a:pPr>
            <a:r>
              <a:rPr lang="en-US" sz="5799">
                <a:solidFill>
                  <a:srgbClr val="003087"/>
                </a:solidFill>
                <a:latin typeface="Nourd Bold"/>
              </a:rPr>
              <a:t>Positive Self Talk </a:t>
            </a:r>
          </a:p>
        </p:txBody>
      </p:sp>
      <p:grpSp>
        <p:nvGrpSpPr>
          <p:cNvPr name="Group 9" id="9"/>
          <p:cNvGrpSpPr/>
          <p:nvPr/>
        </p:nvGrpSpPr>
        <p:grpSpPr>
          <a:xfrm rot="0">
            <a:off x="13759767" y="3901887"/>
            <a:ext cx="3734856" cy="3807533"/>
            <a:chOff x="0" y="0"/>
            <a:chExt cx="983666" cy="1002807"/>
          </a:xfrm>
        </p:grpSpPr>
        <p:sp>
          <p:nvSpPr>
            <p:cNvPr name="Freeform 10" id="10"/>
            <p:cNvSpPr/>
            <p:nvPr/>
          </p:nvSpPr>
          <p:spPr>
            <a:xfrm flipH="false" flipV="false">
              <a:off x="0" y="0"/>
              <a:ext cx="983666" cy="1002807"/>
            </a:xfrm>
            <a:custGeom>
              <a:avLst/>
              <a:gdLst/>
              <a:ahLst/>
              <a:cxnLst/>
              <a:rect r="r" b="b" t="t" l="l"/>
              <a:pathLst>
                <a:path h="1002807" w="983666">
                  <a:moveTo>
                    <a:pt x="105717" y="0"/>
                  </a:moveTo>
                  <a:lnTo>
                    <a:pt x="877949" y="0"/>
                  </a:lnTo>
                  <a:cubicBezTo>
                    <a:pt x="905987" y="0"/>
                    <a:pt x="932876" y="11138"/>
                    <a:pt x="952702" y="30964"/>
                  </a:cubicBezTo>
                  <a:cubicBezTo>
                    <a:pt x="972528" y="50790"/>
                    <a:pt x="983666" y="77679"/>
                    <a:pt x="983666" y="105717"/>
                  </a:cubicBezTo>
                  <a:lnTo>
                    <a:pt x="983666" y="897090"/>
                  </a:lnTo>
                  <a:cubicBezTo>
                    <a:pt x="983666" y="925128"/>
                    <a:pt x="972528" y="952017"/>
                    <a:pt x="952702" y="971843"/>
                  </a:cubicBezTo>
                  <a:cubicBezTo>
                    <a:pt x="932876" y="991669"/>
                    <a:pt x="905987" y="1002807"/>
                    <a:pt x="877949" y="1002807"/>
                  </a:cubicBezTo>
                  <a:lnTo>
                    <a:pt x="105717" y="1002807"/>
                  </a:lnTo>
                  <a:cubicBezTo>
                    <a:pt x="77679" y="1002807"/>
                    <a:pt x="50790" y="991669"/>
                    <a:pt x="30964" y="971843"/>
                  </a:cubicBezTo>
                  <a:cubicBezTo>
                    <a:pt x="11138" y="952017"/>
                    <a:pt x="0" y="925128"/>
                    <a:pt x="0" y="897090"/>
                  </a:cubicBezTo>
                  <a:lnTo>
                    <a:pt x="0" y="105717"/>
                  </a:lnTo>
                  <a:cubicBezTo>
                    <a:pt x="0" y="77679"/>
                    <a:pt x="11138" y="50790"/>
                    <a:pt x="30964" y="30964"/>
                  </a:cubicBezTo>
                  <a:cubicBezTo>
                    <a:pt x="50790" y="11138"/>
                    <a:pt x="77679" y="0"/>
                    <a:pt x="105717" y="0"/>
                  </a:cubicBezTo>
                  <a:close/>
                </a:path>
              </a:pathLst>
            </a:custGeom>
            <a:solidFill>
              <a:srgbClr val="753D86"/>
            </a:solidFill>
          </p:spPr>
        </p:sp>
        <p:sp>
          <p:nvSpPr>
            <p:cNvPr name="TextBox 11" id="11"/>
            <p:cNvSpPr txBox="true"/>
            <p:nvPr/>
          </p:nvSpPr>
          <p:spPr>
            <a:xfrm>
              <a:off x="0" y="-47625"/>
              <a:ext cx="812800" cy="860425"/>
            </a:xfrm>
            <a:prstGeom prst="rect">
              <a:avLst/>
            </a:prstGeom>
          </p:spPr>
          <p:txBody>
            <a:bodyPr anchor="ctr" rtlCol="false" tIns="50800" lIns="50800" bIns="50800" rIns="50800"/>
            <a:lstStyle/>
            <a:p>
              <a:pPr algn="ctr">
                <a:lnSpc>
                  <a:spcPts val="3520"/>
                </a:lnSpc>
              </a:pPr>
            </a:p>
          </p:txBody>
        </p:sp>
      </p:grpSp>
      <p:sp>
        <p:nvSpPr>
          <p:cNvPr name="TextBox 12" id="12"/>
          <p:cNvSpPr txBox="true"/>
          <p:nvPr/>
        </p:nvSpPr>
        <p:spPr>
          <a:xfrm rot="0">
            <a:off x="14284690" y="4096828"/>
            <a:ext cx="2627586" cy="3350975"/>
          </a:xfrm>
          <a:prstGeom prst="rect">
            <a:avLst/>
          </a:prstGeom>
        </p:spPr>
        <p:txBody>
          <a:bodyPr anchor="t" rtlCol="false" tIns="0" lIns="0" bIns="0" rIns="0">
            <a:spAutoFit/>
          </a:bodyPr>
          <a:lstStyle/>
          <a:p>
            <a:pPr algn="ctr">
              <a:lnSpc>
                <a:spcPts val="5396"/>
              </a:lnSpc>
            </a:pPr>
            <a:r>
              <a:rPr lang="en-US" sz="3860">
                <a:solidFill>
                  <a:srgbClr val="FFFFFF"/>
                </a:solidFill>
                <a:latin typeface="Nourd Bold"/>
              </a:rPr>
              <a:t>What positive things can you say to yourself?</a:t>
            </a:r>
          </a:p>
        </p:txBody>
      </p:sp>
      <p:sp>
        <p:nvSpPr>
          <p:cNvPr name="TextBox 13" id="13"/>
          <p:cNvSpPr txBox="true"/>
          <p:nvPr/>
        </p:nvSpPr>
        <p:spPr>
          <a:xfrm rot="0">
            <a:off x="1264424" y="4290667"/>
            <a:ext cx="3151775" cy="3157137"/>
          </a:xfrm>
          <a:prstGeom prst="rect">
            <a:avLst/>
          </a:prstGeom>
        </p:spPr>
        <p:txBody>
          <a:bodyPr anchor="t" rtlCol="false" tIns="0" lIns="0" bIns="0" rIns="0">
            <a:spAutoFit/>
          </a:bodyPr>
          <a:lstStyle/>
          <a:p>
            <a:pPr algn="ctr">
              <a:lnSpc>
                <a:spcPts val="5074"/>
              </a:lnSpc>
            </a:pPr>
            <a:r>
              <a:rPr lang="en-US" sz="3632">
                <a:solidFill>
                  <a:srgbClr val="FFFFFF"/>
                </a:solidFill>
                <a:latin typeface="Nourd Bold"/>
              </a:rPr>
              <a:t>Being a good friend to ourselves is really important.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7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542190" y="1250088"/>
            <a:ext cx="6220080" cy="7341267"/>
          </a:xfrm>
          <a:prstGeom prst="rect">
            <a:avLst/>
          </a:prstGeom>
        </p:spPr>
      </p:pic>
      <p:sp>
        <p:nvSpPr>
          <p:cNvPr name="TextBox 3" id="3"/>
          <p:cNvSpPr txBox="true"/>
          <p:nvPr/>
        </p:nvSpPr>
        <p:spPr>
          <a:xfrm rot="0">
            <a:off x="1749657" y="7517349"/>
            <a:ext cx="2464460"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Problem solve</a:t>
            </a:r>
          </a:p>
        </p:txBody>
      </p:sp>
      <p:sp>
        <p:nvSpPr>
          <p:cNvPr name="TextBox 4" id="4"/>
          <p:cNvSpPr txBox="true"/>
          <p:nvPr/>
        </p:nvSpPr>
        <p:spPr>
          <a:xfrm rot="0">
            <a:off x="2711987" y="6368148"/>
            <a:ext cx="1607753"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Practical</a:t>
            </a:r>
          </a:p>
        </p:txBody>
      </p:sp>
      <p:sp>
        <p:nvSpPr>
          <p:cNvPr name="TextBox 5" id="5"/>
          <p:cNvSpPr txBox="true"/>
          <p:nvPr/>
        </p:nvSpPr>
        <p:spPr>
          <a:xfrm rot="0">
            <a:off x="4661002" y="4685957"/>
            <a:ext cx="1860966"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Worry time</a:t>
            </a:r>
          </a:p>
        </p:txBody>
      </p:sp>
      <p:sp>
        <p:nvSpPr>
          <p:cNvPr name="TextBox 6" id="6"/>
          <p:cNvSpPr txBox="true"/>
          <p:nvPr/>
        </p:nvSpPr>
        <p:spPr>
          <a:xfrm rot="0">
            <a:off x="4208240" y="3097197"/>
            <a:ext cx="2646788"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Log your worry</a:t>
            </a:r>
          </a:p>
        </p:txBody>
      </p:sp>
      <p:sp>
        <p:nvSpPr>
          <p:cNvPr name="TextBox 7" id="7"/>
          <p:cNvSpPr txBox="true"/>
          <p:nvPr/>
        </p:nvSpPr>
        <p:spPr>
          <a:xfrm rot="0">
            <a:off x="4223147" y="1783518"/>
            <a:ext cx="2858167"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Notice the worry</a:t>
            </a:r>
          </a:p>
        </p:txBody>
      </p:sp>
      <p:sp>
        <p:nvSpPr>
          <p:cNvPr name="TextBox 8" id="8"/>
          <p:cNvSpPr txBox="true"/>
          <p:nvPr/>
        </p:nvSpPr>
        <p:spPr>
          <a:xfrm rot="0">
            <a:off x="3541385" y="8959967"/>
            <a:ext cx="3952446"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Refocus your attention</a:t>
            </a:r>
          </a:p>
        </p:txBody>
      </p:sp>
      <p:sp>
        <p:nvSpPr>
          <p:cNvPr name="TextBox 9" id="9"/>
          <p:cNvSpPr txBox="true"/>
          <p:nvPr/>
        </p:nvSpPr>
        <p:spPr>
          <a:xfrm rot="0">
            <a:off x="6350098" y="6373406"/>
            <a:ext cx="2188893"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Hypothetical</a:t>
            </a:r>
          </a:p>
        </p:txBody>
      </p:sp>
      <p:sp>
        <p:nvSpPr>
          <p:cNvPr name="TextBox 10" id="10"/>
          <p:cNvSpPr txBox="true"/>
          <p:nvPr/>
        </p:nvSpPr>
        <p:spPr>
          <a:xfrm rot="0">
            <a:off x="6571031" y="7515758"/>
            <a:ext cx="2854023" cy="421904"/>
          </a:xfrm>
          <a:prstGeom prst="rect">
            <a:avLst/>
          </a:prstGeom>
        </p:spPr>
        <p:txBody>
          <a:bodyPr anchor="t" rtlCol="false" tIns="0" lIns="0" bIns="0" rIns="0">
            <a:spAutoFit/>
          </a:bodyPr>
          <a:lstStyle/>
          <a:p>
            <a:pPr algn="l">
              <a:lnSpc>
                <a:spcPts val="3520"/>
              </a:lnSpc>
            </a:pPr>
            <a:r>
              <a:rPr lang="en-US" sz="2514">
                <a:solidFill>
                  <a:srgbClr val="003087"/>
                </a:solidFill>
                <a:latin typeface="Nourd Bold"/>
              </a:rPr>
              <a:t>Let the worry go</a:t>
            </a:r>
          </a:p>
        </p:txBody>
      </p:sp>
      <p:sp>
        <p:nvSpPr>
          <p:cNvPr name="TextBox 11" id="11"/>
          <p:cNvSpPr txBox="true"/>
          <p:nvPr/>
        </p:nvSpPr>
        <p:spPr>
          <a:xfrm rot="0">
            <a:off x="1164003" y="7981169"/>
            <a:ext cx="3635807" cy="263281"/>
          </a:xfrm>
          <a:prstGeom prst="rect">
            <a:avLst/>
          </a:prstGeom>
        </p:spPr>
        <p:txBody>
          <a:bodyPr anchor="t" rtlCol="false" tIns="0" lIns="0" bIns="0" rIns="0">
            <a:spAutoFit/>
          </a:bodyPr>
          <a:lstStyle/>
          <a:p>
            <a:pPr algn="l">
              <a:lnSpc>
                <a:spcPts val="2288"/>
              </a:lnSpc>
            </a:pPr>
            <a:r>
              <a:rPr lang="en-US" sz="1634">
                <a:solidFill>
                  <a:srgbClr val="003087"/>
                </a:solidFill>
                <a:latin typeface="Nourd Bold"/>
              </a:rPr>
              <a:t>look at problem solving handout</a:t>
            </a:r>
          </a:p>
        </p:txBody>
      </p:sp>
      <p:sp>
        <p:nvSpPr>
          <p:cNvPr name="TextBox 12" id="12"/>
          <p:cNvSpPr txBox="true"/>
          <p:nvPr/>
        </p:nvSpPr>
        <p:spPr>
          <a:xfrm rot="0">
            <a:off x="4213108" y="5149767"/>
            <a:ext cx="2756954" cy="263281"/>
          </a:xfrm>
          <a:prstGeom prst="rect">
            <a:avLst/>
          </a:prstGeom>
        </p:spPr>
        <p:txBody>
          <a:bodyPr anchor="t" rtlCol="false" tIns="0" lIns="0" bIns="0" rIns="0">
            <a:spAutoFit/>
          </a:bodyPr>
          <a:lstStyle/>
          <a:p>
            <a:pPr algn="l">
              <a:lnSpc>
                <a:spcPts val="2288"/>
              </a:lnSpc>
            </a:pPr>
            <a:r>
              <a:rPr lang="en-US" sz="1634">
                <a:solidFill>
                  <a:srgbClr val="003087"/>
                </a:solidFill>
                <a:latin typeface="Nourd Bold"/>
              </a:rPr>
              <a:t>what type of worry is it?</a:t>
            </a:r>
          </a:p>
        </p:txBody>
      </p:sp>
      <p:sp>
        <p:nvSpPr>
          <p:cNvPr name="TextBox 13" id="13"/>
          <p:cNvSpPr txBox="true"/>
          <p:nvPr/>
        </p:nvSpPr>
        <p:spPr>
          <a:xfrm rot="0">
            <a:off x="3070441" y="3561007"/>
            <a:ext cx="4922320" cy="263281"/>
          </a:xfrm>
          <a:prstGeom prst="rect">
            <a:avLst/>
          </a:prstGeom>
        </p:spPr>
        <p:txBody>
          <a:bodyPr anchor="t" rtlCol="false" tIns="0" lIns="0" bIns="0" rIns="0">
            <a:spAutoFit/>
          </a:bodyPr>
          <a:lstStyle/>
          <a:p>
            <a:pPr algn="l">
              <a:lnSpc>
                <a:spcPts val="2288"/>
              </a:lnSpc>
            </a:pPr>
            <a:r>
              <a:rPr lang="en-US" sz="1634">
                <a:solidFill>
                  <a:srgbClr val="003087"/>
                </a:solidFill>
                <a:latin typeface="Nourd Bold"/>
              </a:rPr>
              <a:t>write it down, draw it or put it in your phone</a:t>
            </a:r>
          </a:p>
        </p:txBody>
      </p:sp>
      <p:sp>
        <p:nvSpPr>
          <p:cNvPr name="TextBox 14" id="14"/>
          <p:cNvSpPr txBox="true"/>
          <p:nvPr/>
        </p:nvSpPr>
        <p:spPr>
          <a:xfrm rot="0">
            <a:off x="6270431" y="7979569"/>
            <a:ext cx="3455213" cy="263281"/>
          </a:xfrm>
          <a:prstGeom prst="rect">
            <a:avLst/>
          </a:prstGeom>
        </p:spPr>
        <p:txBody>
          <a:bodyPr anchor="t" rtlCol="false" tIns="0" lIns="0" bIns="0" rIns="0">
            <a:spAutoFit/>
          </a:bodyPr>
          <a:lstStyle/>
          <a:p>
            <a:pPr algn="l">
              <a:lnSpc>
                <a:spcPts val="2288"/>
              </a:lnSpc>
            </a:pPr>
            <a:r>
              <a:rPr lang="en-US" sz="1634">
                <a:solidFill>
                  <a:srgbClr val="003087"/>
                </a:solidFill>
                <a:latin typeface="Nourd Bold"/>
              </a:rPr>
              <a:t>look at the worry time handout</a:t>
            </a:r>
          </a:p>
        </p:txBody>
      </p:sp>
      <p:sp>
        <p:nvSpPr>
          <p:cNvPr name="TextBox 15" id="15"/>
          <p:cNvSpPr txBox="true"/>
          <p:nvPr/>
        </p:nvSpPr>
        <p:spPr>
          <a:xfrm rot="0">
            <a:off x="12246092" y="2620870"/>
            <a:ext cx="3746687" cy="854291"/>
          </a:xfrm>
          <a:prstGeom prst="rect">
            <a:avLst/>
          </a:prstGeom>
        </p:spPr>
        <p:txBody>
          <a:bodyPr anchor="t" rtlCol="false" tIns="0" lIns="0" bIns="0" rIns="0">
            <a:spAutoFit/>
          </a:bodyPr>
          <a:lstStyle/>
          <a:p>
            <a:pPr algn="ctr">
              <a:lnSpc>
                <a:spcPts val="6988"/>
              </a:lnSpc>
            </a:pPr>
            <a:r>
              <a:rPr lang="en-US" sz="4991">
                <a:solidFill>
                  <a:srgbClr val="753D86"/>
                </a:solidFill>
                <a:latin typeface="Nourd Bold"/>
              </a:rPr>
              <a:t>Worry Tree</a:t>
            </a:r>
          </a:p>
        </p:txBody>
      </p:sp>
      <p:sp>
        <p:nvSpPr>
          <p:cNvPr name="TextBox 16" id="16"/>
          <p:cNvSpPr txBox="true"/>
          <p:nvPr/>
        </p:nvSpPr>
        <p:spPr>
          <a:xfrm rot="0">
            <a:off x="12260951" y="3603622"/>
            <a:ext cx="3716788" cy="2627209"/>
          </a:xfrm>
          <a:prstGeom prst="rect">
            <a:avLst/>
          </a:prstGeom>
        </p:spPr>
        <p:txBody>
          <a:bodyPr anchor="t" rtlCol="false" tIns="0" lIns="0" bIns="0" rIns="0">
            <a:spAutoFit/>
          </a:bodyPr>
          <a:lstStyle/>
          <a:p>
            <a:pPr algn="ctr">
              <a:lnSpc>
                <a:spcPts val="6978"/>
              </a:lnSpc>
            </a:pPr>
            <a:r>
              <a:rPr lang="en-US" sz="4991">
                <a:solidFill>
                  <a:srgbClr val="753D86"/>
                </a:solidFill>
                <a:latin typeface="Nourd Bold"/>
              </a:rPr>
              <a:t>Let go and have some</a:t>
            </a:r>
          </a:p>
          <a:p>
            <a:pPr algn="ctr">
              <a:lnSpc>
                <a:spcPts val="6978"/>
              </a:lnSpc>
            </a:pPr>
            <a:r>
              <a:rPr lang="en-US" sz="4991">
                <a:solidFill>
                  <a:srgbClr val="753D86"/>
                </a:solidFill>
                <a:latin typeface="Nourd Bold"/>
              </a:rPr>
              <a:t>FUN!</a:t>
            </a:r>
            <a:r>
              <a:rPr lang="en-US" sz="4991">
                <a:solidFill>
                  <a:srgbClr val="753D86"/>
                </a:solidFill>
                <a:latin typeface="Nourd Bold"/>
              </a:rPr>
              <a:t> </a:t>
            </a:r>
          </a:p>
        </p:txBody>
      </p:sp>
      <p:sp>
        <p:nvSpPr>
          <p:cNvPr name="TextBox 17" id="17"/>
          <p:cNvSpPr txBox="true"/>
          <p:nvPr/>
        </p:nvSpPr>
        <p:spPr>
          <a:xfrm rot="0">
            <a:off x="6716306" y="-117796"/>
            <a:ext cx="4855464" cy="1193806"/>
          </a:xfrm>
          <a:prstGeom prst="rect">
            <a:avLst/>
          </a:prstGeom>
        </p:spPr>
        <p:txBody>
          <a:bodyPr anchor="t" rtlCol="false" tIns="0" lIns="0" bIns="0" rIns="0">
            <a:spAutoFit/>
          </a:bodyPr>
          <a:lstStyle/>
          <a:p>
            <a:pPr algn="l">
              <a:lnSpc>
                <a:spcPts val="9799"/>
              </a:lnSpc>
            </a:pPr>
            <a:r>
              <a:rPr lang="en-US" sz="6999">
                <a:solidFill>
                  <a:srgbClr val="001489"/>
                </a:solidFill>
                <a:latin typeface="Nourd Bold"/>
              </a:rPr>
              <a:t>After SATs</a:t>
            </a:r>
          </a:p>
        </p:txBody>
      </p:sp>
      <p:pic>
        <p:nvPicPr>
          <p:cNvPr name="Picture 18" id="18"/>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62302" y="1228134"/>
            <a:ext cx="5372100" cy="527685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2091585" y="1965160"/>
            <a:ext cx="1714500" cy="2543175"/>
          </a:xfrm>
          <a:prstGeom prst="rect">
            <a:avLst/>
          </a:prstGeom>
        </p:spPr>
      </p:pic>
      <p:pic>
        <p:nvPicPr>
          <p:cNvPr name="Picture 4" id="4"/>
          <p:cNvPicPr>
            <a:picLocks noChangeAspect="true"/>
          </p:cNvPicPr>
          <p:nvPr/>
        </p:nvPicPr>
        <p:blipFill>
          <a:blip r:embed="rId4"/>
          <a:srcRect l="0" t="0" r="0" b="2930"/>
          <a:stretch>
            <a:fillRect/>
          </a:stretch>
        </p:blipFill>
        <p:spPr>
          <a:xfrm flipH="false" flipV="false" rot="0">
            <a:off x="3037522" y="4942865"/>
            <a:ext cx="6438900" cy="5344135"/>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4806534" y="5788428"/>
            <a:ext cx="3146308" cy="2658989"/>
          </a:xfrm>
          <a:prstGeom prst="rect">
            <a:avLst/>
          </a:prstGeom>
        </p:spPr>
      </p:pic>
      <p:grpSp>
        <p:nvGrpSpPr>
          <p:cNvPr name="Group 6" id="6"/>
          <p:cNvGrpSpPr>
            <a:grpSpLocks noChangeAspect="true"/>
          </p:cNvGrpSpPr>
          <p:nvPr/>
        </p:nvGrpSpPr>
        <p:grpSpPr>
          <a:xfrm rot="-771180">
            <a:off x="9796062" y="4740050"/>
            <a:ext cx="5745518" cy="5649268"/>
            <a:chOff x="0" y="0"/>
            <a:chExt cx="7660691" cy="7532357"/>
          </a:xfrm>
        </p:grpSpPr>
        <p:sp>
          <p:nvSpPr>
            <p:cNvPr name="Freeform 7" id="7"/>
            <p:cNvSpPr/>
            <p:nvPr/>
          </p:nvSpPr>
          <p:spPr>
            <a:xfrm flipH="false" flipV="false">
              <a:off x="0" y="0"/>
              <a:ext cx="7660640" cy="7532370"/>
            </a:xfrm>
            <a:custGeom>
              <a:avLst/>
              <a:gdLst/>
              <a:ahLst/>
              <a:cxnLst/>
              <a:rect r="r" b="b" t="t" l="l"/>
              <a:pathLst>
                <a:path h="7532370" w="7660640">
                  <a:moveTo>
                    <a:pt x="7658100" y="0"/>
                  </a:moveTo>
                  <a:lnTo>
                    <a:pt x="0" y="2667"/>
                  </a:lnTo>
                  <a:lnTo>
                    <a:pt x="2286" y="6615811"/>
                  </a:lnTo>
                  <a:lnTo>
                    <a:pt x="4019423" y="7532370"/>
                  </a:lnTo>
                  <a:lnTo>
                    <a:pt x="7660640" y="7531100"/>
                  </a:lnTo>
                  <a:lnTo>
                    <a:pt x="7659497" y="4083685"/>
                  </a:lnTo>
                  <a:lnTo>
                    <a:pt x="7658100" y="0"/>
                  </a:lnTo>
                  <a:close/>
                </a:path>
              </a:pathLst>
            </a:custGeom>
            <a:blipFill>
              <a:blip r:embed="rId2"/>
              <a:stretch>
                <a:fillRect l="0" r="0" t="0" b="-18"/>
              </a:stretch>
            </a:blipFill>
          </p:spPr>
        </p:sp>
      </p:grpSp>
      <p:grpSp>
        <p:nvGrpSpPr>
          <p:cNvPr name="Group 8" id="8"/>
          <p:cNvGrpSpPr>
            <a:grpSpLocks noChangeAspect="true"/>
          </p:cNvGrpSpPr>
          <p:nvPr/>
        </p:nvGrpSpPr>
        <p:grpSpPr>
          <a:xfrm rot="-623580">
            <a:off x="11185007" y="335166"/>
            <a:ext cx="6447377" cy="5518423"/>
            <a:chOff x="0" y="0"/>
            <a:chExt cx="8596503" cy="7357897"/>
          </a:xfrm>
        </p:grpSpPr>
        <p:sp>
          <p:nvSpPr>
            <p:cNvPr name="Freeform 9" id="9"/>
            <p:cNvSpPr/>
            <p:nvPr/>
          </p:nvSpPr>
          <p:spPr>
            <a:xfrm flipH="true" flipV="false">
              <a:off x="0" y="0"/>
              <a:ext cx="8596503" cy="7357872"/>
            </a:xfrm>
            <a:custGeom>
              <a:avLst/>
              <a:gdLst/>
              <a:ahLst/>
              <a:cxnLst/>
              <a:rect r="r" b="b" t="t" l="l"/>
              <a:pathLst>
                <a:path h="7357872" w="8596503">
                  <a:moveTo>
                    <a:pt x="1407287" y="14478"/>
                  </a:moveTo>
                  <a:lnTo>
                    <a:pt x="8581644" y="0"/>
                  </a:lnTo>
                  <a:lnTo>
                    <a:pt x="8596503" y="7340600"/>
                  </a:lnTo>
                  <a:lnTo>
                    <a:pt x="14351" y="7357872"/>
                  </a:lnTo>
                  <a:lnTo>
                    <a:pt x="0" y="272542"/>
                  </a:lnTo>
                  <a:close/>
                </a:path>
              </a:pathLst>
            </a:custGeom>
            <a:blipFill>
              <a:blip r:embed="rId4"/>
              <a:stretch>
                <a:fillRect l="-34" r="-5" t="0" b="0"/>
              </a:stretch>
            </a:blipFill>
          </p:spPr>
        </p:sp>
      </p:gr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754849" y="6136919"/>
            <a:ext cx="3716903" cy="1850774"/>
          </a:xfrm>
          <a:prstGeom prst="rect">
            <a:avLst/>
          </a:prstGeom>
        </p:spPr>
      </p:pic>
      <p:pic>
        <p:nvPicPr>
          <p:cNvPr name="Picture 11" id="11"/>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2655934" y="798519"/>
            <a:ext cx="3510220" cy="3251197"/>
          </a:xfrm>
          <a:prstGeom prst="rect">
            <a:avLst/>
          </a:prstGeom>
        </p:spPr>
      </p:pic>
      <p:sp>
        <p:nvSpPr>
          <p:cNvPr name="TextBox 12" id="12"/>
          <p:cNvSpPr txBox="true"/>
          <p:nvPr/>
        </p:nvSpPr>
        <p:spPr>
          <a:xfrm rot="0">
            <a:off x="605228" y="160010"/>
            <a:ext cx="11242577" cy="1880136"/>
          </a:xfrm>
          <a:prstGeom prst="rect">
            <a:avLst/>
          </a:prstGeom>
        </p:spPr>
        <p:txBody>
          <a:bodyPr anchor="t" rtlCol="false" tIns="0" lIns="0" bIns="0" rIns="0">
            <a:spAutoFit/>
          </a:bodyPr>
          <a:lstStyle/>
          <a:p>
            <a:pPr algn="l">
              <a:lnSpc>
                <a:spcPts val="7955"/>
              </a:lnSpc>
            </a:pPr>
            <a:r>
              <a:rPr lang="en-US" sz="7519">
                <a:solidFill>
                  <a:srgbClr val="753D86"/>
                </a:solidFill>
                <a:latin typeface="Nourd Bold"/>
              </a:rPr>
              <a:t>SUPPORT BUBBLES</a:t>
            </a:r>
          </a:p>
          <a:p>
            <a:pPr algn="l">
              <a:lnSpc>
                <a:spcPts val="9729"/>
              </a:lnSpc>
            </a:pPr>
          </a:p>
        </p:txBody>
      </p:sp>
      <p:sp>
        <p:nvSpPr>
          <p:cNvPr name="TextBox 13" id="13"/>
          <p:cNvSpPr txBox="true"/>
          <p:nvPr/>
        </p:nvSpPr>
        <p:spPr>
          <a:xfrm rot="0">
            <a:off x="3511801" y="9383859"/>
            <a:ext cx="1695869" cy="663150"/>
          </a:xfrm>
          <a:prstGeom prst="rect">
            <a:avLst/>
          </a:prstGeom>
        </p:spPr>
        <p:txBody>
          <a:bodyPr anchor="t" rtlCol="false" tIns="0" lIns="0" bIns="0" rIns="0">
            <a:spAutoFit/>
          </a:bodyPr>
          <a:lstStyle/>
          <a:p>
            <a:pPr algn="l">
              <a:lnSpc>
                <a:spcPts val="5448"/>
              </a:lnSpc>
            </a:pPr>
            <a:r>
              <a:rPr lang="en-US" sz="3891">
                <a:solidFill>
                  <a:srgbClr val="003087"/>
                </a:solidFill>
                <a:latin typeface="Nourd Bold"/>
              </a:rPr>
              <a:t>family</a:t>
            </a:r>
          </a:p>
        </p:txBody>
      </p:sp>
      <p:sp>
        <p:nvSpPr>
          <p:cNvPr name="TextBox 14" id="14"/>
          <p:cNvSpPr txBox="true"/>
          <p:nvPr/>
        </p:nvSpPr>
        <p:spPr>
          <a:xfrm rot="0">
            <a:off x="8057121" y="2784072"/>
            <a:ext cx="3005528" cy="1202723"/>
          </a:xfrm>
          <a:prstGeom prst="rect">
            <a:avLst/>
          </a:prstGeom>
        </p:spPr>
        <p:txBody>
          <a:bodyPr anchor="t" rtlCol="false" tIns="0" lIns="0" bIns="0" rIns="0">
            <a:spAutoFit/>
          </a:bodyPr>
          <a:lstStyle/>
          <a:p>
            <a:pPr algn="just">
              <a:lnSpc>
                <a:spcPts val="4833"/>
              </a:lnSpc>
            </a:pPr>
            <a:r>
              <a:rPr lang="en-US" sz="3482">
                <a:solidFill>
                  <a:srgbClr val="003087"/>
                </a:solidFill>
                <a:latin typeface="Nourd Bold"/>
              </a:rPr>
              <a:t>teachers and school staff</a:t>
            </a:r>
          </a:p>
        </p:txBody>
      </p:sp>
      <p:sp>
        <p:nvSpPr>
          <p:cNvPr name="TextBox 15" id="15"/>
          <p:cNvSpPr txBox="true"/>
          <p:nvPr/>
        </p:nvSpPr>
        <p:spPr>
          <a:xfrm rot="0">
            <a:off x="15726899" y="6512919"/>
            <a:ext cx="1013527" cy="597340"/>
          </a:xfrm>
          <a:prstGeom prst="rect">
            <a:avLst/>
          </a:prstGeom>
        </p:spPr>
        <p:txBody>
          <a:bodyPr anchor="t" rtlCol="false" tIns="0" lIns="0" bIns="0" rIns="0">
            <a:spAutoFit/>
          </a:bodyPr>
          <a:lstStyle/>
          <a:p>
            <a:pPr algn="l">
              <a:lnSpc>
                <a:spcPts val="4875"/>
              </a:lnSpc>
            </a:pPr>
            <a:r>
              <a:rPr lang="en-US" sz="3482">
                <a:solidFill>
                  <a:srgbClr val="003087"/>
                </a:solidFill>
                <a:latin typeface="Nourd Bold"/>
              </a:rPr>
              <a:t>Pets</a:t>
            </a:r>
          </a:p>
        </p:txBody>
      </p:sp>
      <p:pic>
        <p:nvPicPr>
          <p:cNvPr name="Picture 16" id="16"/>
          <p:cNvPicPr>
            <a:picLocks noChangeAspect="true"/>
          </p:cNvPicPr>
          <p:nvPr/>
        </p:nvPicPr>
        <p:blipFill>
          <a:blip r:embed="rId11"/>
          <a:srcRect l="0" t="0" r="0" b="0"/>
          <a:stretch>
            <a:fillRect/>
          </a:stretch>
        </p:blipFill>
        <p:spPr>
          <a:xfrm flipH="false" flipV="false" rot="0">
            <a:off x="162917" y="8943351"/>
            <a:ext cx="2203015" cy="1564141"/>
          </a:xfrm>
          <a:prstGeom prst="rect">
            <a:avLst/>
          </a:prstGeom>
        </p:spPr>
      </p:pic>
      <p:sp>
        <p:nvSpPr>
          <p:cNvPr name="TextBox 17" id="17"/>
          <p:cNvSpPr txBox="true"/>
          <p:nvPr/>
        </p:nvSpPr>
        <p:spPr>
          <a:xfrm rot="0">
            <a:off x="4952400" y="1621155"/>
            <a:ext cx="1564005" cy="621335"/>
          </a:xfrm>
          <a:prstGeom prst="rect">
            <a:avLst/>
          </a:prstGeom>
        </p:spPr>
        <p:txBody>
          <a:bodyPr anchor="t" rtlCol="false" tIns="0" lIns="0" bIns="0" rIns="0">
            <a:spAutoFit/>
          </a:bodyPr>
          <a:lstStyle/>
          <a:p>
            <a:pPr algn="ctr">
              <a:lnSpc>
                <a:spcPts val="5172"/>
              </a:lnSpc>
              <a:spcBef>
                <a:spcPct val="0"/>
              </a:spcBef>
            </a:pPr>
            <a:r>
              <a:rPr lang="en-US" sz="3699">
                <a:solidFill>
                  <a:srgbClr val="004A99"/>
                </a:solidFill>
                <a:latin typeface="Nourd Bold"/>
              </a:rPr>
              <a:t>friends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2270984"/>
            <a:ext cx="13537067" cy="574503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303003" y="3710854"/>
            <a:ext cx="6984997" cy="6576146"/>
          </a:xfrm>
          <a:prstGeom prst="rect">
            <a:avLst/>
          </a:prstGeom>
        </p:spPr>
      </p:pic>
      <p:sp>
        <p:nvSpPr>
          <p:cNvPr name="TextBox 3" id="3"/>
          <p:cNvSpPr txBox="true"/>
          <p:nvPr/>
        </p:nvSpPr>
        <p:spPr>
          <a:xfrm rot="0">
            <a:off x="1028700" y="3613998"/>
            <a:ext cx="10646779" cy="3706056"/>
          </a:xfrm>
          <a:prstGeom prst="rect">
            <a:avLst/>
          </a:prstGeom>
        </p:spPr>
        <p:txBody>
          <a:bodyPr anchor="t" rtlCol="false" tIns="0" lIns="0" bIns="0" rIns="0">
            <a:spAutoFit/>
          </a:bodyPr>
          <a:lstStyle/>
          <a:p>
            <a:pPr algn="ctr">
              <a:lnSpc>
                <a:spcPts val="9828"/>
              </a:lnSpc>
            </a:pPr>
            <a:r>
              <a:rPr lang="en-US" sz="7070" spc="417">
                <a:solidFill>
                  <a:srgbClr val="B24E87"/>
                </a:solidFill>
                <a:latin typeface="Nourd Bold"/>
              </a:rPr>
              <a:t>How might people feel about SATs</a:t>
            </a:r>
            <a:r>
              <a:rPr lang="en-US" sz="7070" spc="417">
                <a:solidFill>
                  <a:srgbClr val="B24E87"/>
                </a:solidFill>
                <a:latin typeface="Nourd Bold"/>
              </a:rPr>
              <a:t> or tests? </a:t>
            </a:r>
          </a:p>
        </p:txBody>
      </p:sp>
      <p:pic>
        <p:nvPicPr>
          <p:cNvPr name="Picture 4" id="4"/>
          <p:cNvPicPr>
            <a:picLocks noChangeAspect="true"/>
          </p:cNvPicPr>
          <p:nvPr/>
        </p:nvPicPr>
        <p:blipFill>
          <a:blip r:embed="rId3"/>
          <a:srcRect l="0" t="0" r="0" b="0"/>
          <a:stretch>
            <a:fillRect/>
          </a:stretch>
        </p:blipFill>
        <p:spPr>
          <a:xfrm flipH="false" flipV="false" rot="0">
            <a:off x="162917" y="8943351"/>
            <a:ext cx="2203015" cy="1564141"/>
          </a:xfrm>
          <a:prstGeom prst="rect">
            <a:avLst/>
          </a:prstGeom>
        </p:spPr>
      </p:pic>
      <p:sp>
        <p:nvSpPr>
          <p:cNvPr name="TextBox 5" id="5"/>
          <p:cNvSpPr txBox="true"/>
          <p:nvPr/>
        </p:nvSpPr>
        <p:spPr>
          <a:xfrm rot="0">
            <a:off x="2562505" y="819150"/>
            <a:ext cx="13537067" cy="1933976"/>
          </a:xfrm>
          <a:prstGeom prst="rect">
            <a:avLst/>
          </a:prstGeom>
        </p:spPr>
        <p:txBody>
          <a:bodyPr anchor="t" rtlCol="false" tIns="0" lIns="0" bIns="0" rIns="0">
            <a:spAutoFit/>
          </a:bodyPr>
          <a:lstStyle/>
          <a:p>
            <a:pPr algn="ctr">
              <a:lnSpc>
                <a:spcPts val="15880"/>
              </a:lnSpc>
            </a:pPr>
            <a:r>
              <a:rPr lang="en-US" sz="11343">
                <a:solidFill>
                  <a:srgbClr val="753D86"/>
                </a:solidFill>
                <a:latin typeface="Nourd Bold"/>
              </a:rPr>
              <a:t>Preparing for SATs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sp>
        <p:nvSpPr>
          <p:cNvPr name="TextBox 2" id="2"/>
          <p:cNvSpPr txBox="true"/>
          <p:nvPr/>
        </p:nvSpPr>
        <p:spPr>
          <a:xfrm rot="0">
            <a:off x="1906229" y="1988972"/>
            <a:ext cx="8368074" cy="2992741"/>
          </a:xfrm>
          <a:prstGeom prst="rect">
            <a:avLst/>
          </a:prstGeom>
        </p:spPr>
        <p:txBody>
          <a:bodyPr anchor="t" rtlCol="false" tIns="0" lIns="0" bIns="0" rIns="0">
            <a:spAutoFit/>
          </a:bodyPr>
          <a:lstStyle/>
          <a:p>
            <a:pPr algn="ctr">
              <a:lnSpc>
                <a:spcPts val="8012"/>
              </a:lnSpc>
            </a:pPr>
            <a:r>
              <a:rPr lang="en-US" sz="5751">
                <a:solidFill>
                  <a:srgbClr val="B24E87"/>
                </a:solidFill>
                <a:latin typeface="Nourd Bold"/>
              </a:rPr>
              <a:t>What worries might people have about SATs or tests? </a:t>
            </a:r>
          </a:p>
        </p:txBody>
      </p:sp>
      <p:pic>
        <p:nvPicPr>
          <p:cNvPr name="Picture 3" id="3"/>
          <p:cNvPicPr>
            <a:picLocks noChangeAspect="true"/>
          </p:cNvPicPr>
          <p:nvPr/>
        </p:nvPicPr>
        <p:blipFill>
          <a:blip r:embed="rId2"/>
          <a:srcRect l="0" t="0" r="0" b="0"/>
          <a:stretch>
            <a:fillRect/>
          </a:stretch>
        </p:blipFill>
        <p:spPr>
          <a:xfrm flipH="false" flipV="false" rot="0">
            <a:off x="10274303" y="3710854"/>
            <a:ext cx="6984997" cy="6576146"/>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398760">
            <a:off x="4760824" y="1297029"/>
            <a:ext cx="8764334" cy="8725957"/>
            <a:chOff x="0" y="0"/>
            <a:chExt cx="11685778" cy="11634610"/>
          </a:xfrm>
        </p:grpSpPr>
        <p:sp>
          <p:nvSpPr>
            <p:cNvPr name="Freeform 3" id="3"/>
            <p:cNvSpPr/>
            <p:nvPr/>
          </p:nvSpPr>
          <p:spPr>
            <a:xfrm flipH="false" flipV="false">
              <a:off x="0" y="0"/>
              <a:ext cx="11685778" cy="11634598"/>
            </a:xfrm>
            <a:custGeom>
              <a:avLst/>
              <a:gdLst/>
              <a:ahLst/>
              <a:cxnLst/>
              <a:rect r="r" b="b" t="t" l="l"/>
              <a:pathLst>
                <a:path h="11634598" w="11685778">
                  <a:moveTo>
                    <a:pt x="11684000" y="0"/>
                  </a:moveTo>
                  <a:lnTo>
                    <a:pt x="0" y="1778"/>
                  </a:lnTo>
                  <a:lnTo>
                    <a:pt x="1524" y="10219309"/>
                  </a:lnTo>
                  <a:lnTo>
                    <a:pt x="1778" y="11347704"/>
                  </a:lnTo>
                  <a:lnTo>
                    <a:pt x="2463673" y="11634598"/>
                  </a:lnTo>
                  <a:lnTo>
                    <a:pt x="11685778" y="11633200"/>
                  </a:lnTo>
                  <a:lnTo>
                    <a:pt x="11684762" y="4808601"/>
                  </a:lnTo>
                  <a:lnTo>
                    <a:pt x="11684000" y="0"/>
                  </a:lnTo>
                  <a:close/>
                </a:path>
              </a:pathLst>
            </a:custGeom>
            <a:blipFill>
              <a:blip r:embed="rId2"/>
              <a:stretch>
                <a:fillRect l="0" r="0" t="0" b="-3"/>
              </a:stretch>
            </a:blipFill>
          </p:spPr>
        </p:sp>
      </p:grpSp>
      <p:grpSp>
        <p:nvGrpSpPr>
          <p:cNvPr name="Group 4" id="4"/>
          <p:cNvGrpSpPr>
            <a:grpSpLocks noChangeAspect="true"/>
          </p:cNvGrpSpPr>
          <p:nvPr/>
        </p:nvGrpSpPr>
        <p:grpSpPr>
          <a:xfrm rot="711060">
            <a:off x="12948818" y="6402505"/>
            <a:ext cx="3805314" cy="3740906"/>
            <a:chOff x="0" y="0"/>
            <a:chExt cx="5073752" cy="4987874"/>
          </a:xfrm>
        </p:grpSpPr>
        <p:sp>
          <p:nvSpPr>
            <p:cNvPr name="Freeform 5" id="5"/>
            <p:cNvSpPr/>
            <p:nvPr/>
          </p:nvSpPr>
          <p:spPr>
            <a:xfrm flipH="false" flipV="false">
              <a:off x="0" y="0"/>
              <a:ext cx="5073777" cy="4987798"/>
            </a:xfrm>
            <a:custGeom>
              <a:avLst/>
              <a:gdLst/>
              <a:ahLst/>
              <a:cxnLst/>
              <a:rect r="r" b="b" t="t" l="l"/>
              <a:pathLst>
                <a:path h="4987798" w="5073777">
                  <a:moveTo>
                    <a:pt x="254" y="0"/>
                  </a:moveTo>
                  <a:lnTo>
                    <a:pt x="0" y="4474591"/>
                  </a:lnTo>
                  <a:lnTo>
                    <a:pt x="0" y="4987671"/>
                  </a:lnTo>
                  <a:lnTo>
                    <a:pt x="3727958" y="4987798"/>
                  </a:lnTo>
                  <a:lnTo>
                    <a:pt x="5073523" y="4705477"/>
                  </a:lnTo>
                  <a:lnTo>
                    <a:pt x="5073777" y="254"/>
                  </a:lnTo>
                  <a:lnTo>
                    <a:pt x="3848608" y="254"/>
                  </a:lnTo>
                  <a:lnTo>
                    <a:pt x="254" y="0"/>
                  </a:lnTo>
                  <a:close/>
                </a:path>
              </a:pathLst>
            </a:custGeom>
            <a:blipFill>
              <a:blip r:embed="rId3"/>
              <a:stretch>
                <a:fillRect l="0" r="0" t="0" b="-2"/>
              </a:stretch>
            </a:blipFill>
          </p:spPr>
        </p:sp>
      </p:grpSp>
      <p:grpSp>
        <p:nvGrpSpPr>
          <p:cNvPr name="Group 6" id="6"/>
          <p:cNvGrpSpPr>
            <a:grpSpLocks noChangeAspect="true"/>
          </p:cNvGrpSpPr>
          <p:nvPr/>
        </p:nvGrpSpPr>
        <p:grpSpPr>
          <a:xfrm rot="711180">
            <a:off x="12492914" y="1100080"/>
            <a:ext cx="3048029" cy="3000404"/>
            <a:chOff x="0" y="0"/>
            <a:chExt cx="4064038" cy="4000538"/>
          </a:xfrm>
        </p:grpSpPr>
        <p:sp>
          <p:nvSpPr>
            <p:cNvPr name="Freeform 7" id="7"/>
            <p:cNvSpPr/>
            <p:nvPr/>
          </p:nvSpPr>
          <p:spPr>
            <a:xfrm flipH="false" flipV="false">
              <a:off x="0" y="0"/>
              <a:ext cx="4064000" cy="4000500"/>
            </a:xfrm>
            <a:custGeom>
              <a:avLst/>
              <a:gdLst/>
              <a:ahLst/>
              <a:cxnLst/>
              <a:rect r="r" b="b" t="t" l="l"/>
              <a:pathLst>
                <a:path h="4000500" w="4064000">
                  <a:moveTo>
                    <a:pt x="0" y="0"/>
                  </a:moveTo>
                  <a:lnTo>
                    <a:pt x="0" y="4000500"/>
                  </a:lnTo>
                  <a:lnTo>
                    <a:pt x="4064000" y="4000500"/>
                  </a:lnTo>
                  <a:lnTo>
                    <a:pt x="4064000" y="0"/>
                  </a:lnTo>
                  <a:lnTo>
                    <a:pt x="1447292" y="0"/>
                  </a:lnTo>
                  <a:lnTo>
                    <a:pt x="0" y="0"/>
                  </a:lnTo>
                  <a:close/>
                </a:path>
              </a:pathLst>
            </a:custGeom>
            <a:blipFill>
              <a:blip r:embed="rId3"/>
              <a:stretch>
                <a:fillRect l="0" r="0" t="0" b="0"/>
              </a:stretch>
            </a:blipFill>
          </p:spPr>
        </p:sp>
      </p:grpSp>
      <p:grpSp>
        <p:nvGrpSpPr>
          <p:cNvPr name="Group 8" id="8"/>
          <p:cNvGrpSpPr>
            <a:grpSpLocks noChangeAspect="true"/>
          </p:cNvGrpSpPr>
          <p:nvPr/>
        </p:nvGrpSpPr>
        <p:grpSpPr>
          <a:xfrm rot="711060">
            <a:off x="14522872" y="2949892"/>
            <a:ext cx="3805218" cy="3740953"/>
            <a:chOff x="0" y="0"/>
            <a:chExt cx="5073625" cy="4987938"/>
          </a:xfrm>
        </p:grpSpPr>
        <p:sp>
          <p:nvSpPr>
            <p:cNvPr name="Freeform 9" id="9"/>
            <p:cNvSpPr/>
            <p:nvPr/>
          </p:nvSpPr>
          <p:spPr>
            <a:xfrm flipH="false" flipV="false">
              <a:off x="0" y="0"/>
              <a:ext cx="5073650" cy="4987925"/>
            </a:xfrm>
            <a:custGeom>
              <a:avLst/>
              <a:gdLst/>
              <a:ahLst/>
              <a:cxnLst/>
              <a:rect r="r" b="b" t="t" l="l"/>
              <a:pathLst>
                <a:path h="4987925" w="5073650">
                  <a:moveTo>
                    <a:pt x="254" y="0"/>
                  </a:moveTo>
                  <a:lnTo>
                    <a:pt x="0" y="4987671"/>
                  </a:lnTo>
                  <a:lnTo>
                    <a:pt x="5073523" y="4987925"/>
                  </a:lnTo>
                  <a:lnTo>
                    <a:pt x="5073650" y="2490978"/>
                  </a:lnTo>
                  <a:lnTo>
                    <a:pt x="4550918" y="254"/>
                  </a:lnTo>
                  <a:lnTo>
                    <a:pt x="4382516" y="254"/>
                  </a:lnTo>
                  <a:lnTo>
                    <a:pt x="254" y="0"/>
                  </a:lnTo>
                  <a:close/>
                </a:path>
              </a:pathLst>
            </a:custGeom>
            <a:blipFill>
              <a:blip r:embed="rId3"/>
              <a:stretch>
                <a:fillRect l="0" r="-2" t="0" b="0"/>
              </a:stretch>
            </a:blipFill>
          </p:spPr>
        </p:sp>
      </p:grpSp>
      <p:grpSp>
        <p:nvGrpSpPr>
          <p:cNvPr name="Group 10" id="10"/>
          <p:cNvGrpSpPr>
            <a:grpSpLocks noChangeAspect="true"/>
          </p:cNvGrpSpPr>
          <p:nvPr/>
        </p:nvGrpSpPr>
        <p:grpSpPr>
          <a:xfrm rot="711300">
            <a:off x="1700136" y="6639049"/>
            <a:ext cx="3801447" cy="3740877"/>
            <a:chOff x="0" y="0"/>
            <a:chExt cx="5068595" cy="4987836"/>
          </a:xfrm>
        </p:grpSpPr>
        <p:sp>
          <p:nvSpPr>
            <p:cNvPr name="Freeform 11" id="11"/>
            <p:cNvSpPr/>
            <p:nvPr/>
          </p:nvSpPr>
          <p:spPr>
            <a:xfrm flipH="true" flipV="false">
              <a:off x="0" y="0"/>
              <a:ext cx="5068570" cy="4987798"/>
            </a:xfrm>
            <a:custGeom>
              <a:avLst/>
              <a:gdLst/>
              <a:ahLst/>
              <a:cxnLst/>
              <a:rect r="r" b="b" t="t" l="l"/>
              <a:pathLst>
                <a:path h="4987798" w="5068570">
                  <a:moveTo>
                    <a:pt x="5068570" y="127"/>
                  </a:moveTo>
                  <a:lnTo>
                    <a:pt x="5068443" y="4987798"/>
                  </a:lnTo>
                  <a:lnTo>
                    <a:pt x="2878201" y="4987798"/>
                  </a:lnTo>
                  <a:lnTo>
                    <a:pt x="0" y="4383659"/>
                  </a:lnTo>
                  <a:lnTo>
                    <a:pt x="127" y="0"/>
                  </a:lnTo>
                  <a:lnTo>
                    <a:pt x="5068570" y="127"/>
                  </a:lnTo>
                  <a:close/>
                </a:path>
              </a:pathLst>
            </a:custGeom>
            <a:blipFill>
              <a:blip r:embed="rId3"/>
              <a:stretch>
                <a:fillRect l="0" r="-99" t="0" b="0"/>
              </a:stretch>
            </a:blipFill>
          </p:spPr>
        </p:sp>
      </p:grpSp>
      <p:grpSp>
        <p:nvGrpSpPr>
          <p:cNvPr name="Group 12" id="12"/>
          <p:cNvGrpSpPr>
            <a:grpSpLocks noChangeAspect="true"/>
          </p:cNvGrpSpPr>
          <p:nvPr/>
        </p:nvGrpSpPr>
        <p:grpSpPr>
          <a:xfrm rot="711060">
            <a:off x="132826" y="283912"/>
            <a:ext cx="3805266" cy="3740944"/>
            <a:chOff x="0" y="0"/>
            <a:chExt cx="5073688" cy="4987925"/>
          </a:xfrm>
        </p:grpSpPr>
        <p:sp>
          <p:nvSpPr>
            <p:cNvPr name="Freeform 13" id="13"/>
            <p:cNvSpPr/>
            <p:nvPr/>
          </p:nvSpPr>
          <p:spPr>
            <a:xfrm flipH="false" flipV="false">
              <a:off x="0" y="0"/>
              <a:ext cx="5073650" cy="4987925"/>
            </a:xfrm>
            <a:custGeom>
              <a:avLst/>
              <a:gdLst/>
              <a:ahLst/>
              <a:cxnLst/>
              <a:rect r="r" b="b" t="t" l="l"/>
              <a:pathLst>
                <a:path h="4987925" w="5073650">
                  <a:moveTo>
                    <a:pt x="127" y="91186"/>
                  </a:moveTo>
                  <a:lnTo>
                    <a:pt x="0" y="3619627"/>
                  </a:lnTo>
                  <a:lnTo>
                    <a:pt x="287020" y="4987671"/>
                  </a:lnTo>
                  <a:lnTo>
                    <a:pt x="5073396" y="4987925"/>
                  </a:lnTo>
                  <a:lnTo>
                    <a:pt x="5073650" y="931037"/>
                  </a:lnTo>
                  <a:lnTo>
                    <a:pt x="5073650" y="127"/>
                  </a:lnTo>
                  <a:lnTo>
                    <a:pt x="434721" y="0"/>
                  </a:lnTo>
                  <a:close/>
                </a:path>
              </a:pathLst>
            </a:custGeom>
            <a:blipFill>
              <a:blip r:embed="rId3"/>
              <a:stretch>
                <a:fillRect l="-1" r="0" t="0" b="0"/>
              </a:stretch>
            </a:blipFill>
          </p:spPr>
        </p:sp>
      </p:grpSp>
      <p:grpSp>
        <p:nvGrpSpPr>
          <p:cNvPr name="Group 14" id="14"/>
          <p:cNvGrpSpPr>
            <a:grpSpLocks noChangeAspect="true"/>
          </p:cNvGrpSpPr>
          <p:nvPr/>
        </p:nvGrpSpPr>
        <p:grpSpPr>
          <a:xfrm rot="711300">
            <a:off x="2525306" y="2818409"/>
            <a:ext cx="3046133" cy="3000442"/>
            <a:chOff x="0" y="0"/>
            <a:chExt cx="4061511" cy="4000589"/>
          </a:xfrm>
        </p:grpSpPr>
        <p:sp>
          <p:nvSpPr>
            <p:cNvPr name="Freeform 15" id="15"/>
            <p:cNvSpPr/>
            <p:nvPr/>
          </p:nvSpPr>
          <p:spPr>
            <a:xfrm flipH="true" flipV="false">
              <a:off x="0" y="0"/>
              <a:ext cx="4061460" cy="4000627"/>
            </a:xfrm>
            <a:custGeom>
              <a:avLst/>
              <a:gdLst/>
              <a:ahLst/>
              <a:cxnLst/>
              <a:rect r="r" b="b" t="t" l="l"/>
              <a:pathLst>
                <a:path h="4000627" w="4061460">
                  <a:moveTo>
                    <a:pt x="4061460" y="127"/>
                  </a:moveTo>
                  <a:lnTo>
                    <a:pt x="4061333" y="4000627"/>
                  </a:lnTo>
                  <a:lnTo>
                    <a:pt x="0" y="4000500"/>
                  </a:lnTo>
                  <a:lnTo>
                    <a:pt x="0" y="0"/>
                  </a:lnTo>
                  <a:lnTo>
                    <a:pt x="1114679" y="0"/>
                  </a:lnTo>
                  <a:lnTo>
                    <a:pt x="4061460" y="127"/>
                  </a:lnTo>
                  <a:close/>
                </a:path>
              </a:pathLst>
            </a:custGeom>
            <a:blipFill>
              <a:blip r:embed="rId3"/>
              <a:stretch>
                <a:fillRect l="0" r="-64" t="0" b="0"/>
              </a:stretch>
            </a:blipFill>
          </p:spPr>
        </p:sp>
      </p:grpSp>
      <p:grpSp>
        <p:nvGrpSpPr>
          <p:cNvPr name="Group 16" id="16"/>
          <p:cNvGrpSpPr>
            <a:grpSpLocks noChangeAspect="true"/>
          </p:cNvGrpSpPr>
          <p:nvPr/>
        </p:nvGrpSpPr>
        <p:grpSpPr>
          <a:xfrm rot="711300">
            <a:off x="-171117" y="4409332"/>
            <a:ext cx="3046133" cy="3000432"/>
            <a:chOff x="0" y="0"/>
            <a:chExt cx="4061511" cy="4000576"/>
          </a:xfrm>
        </p:grpSpPr>
        <p:sp>
          <p:nvSpPr>
            <p:cNvPr name="Freeform 17" id="17"/>
            <p:cNvSpPr/>
            <p:nvPr/>
          </p:nvSpPr>
          <p:spPr>
            <a:xfrm flipH="true" flipV="false">
              <a:off x="0" y="0"/>
              <a:ext cx="4061460" cy="4000627"/>
            </a:xfrm>
            <a:custGeom>
              <a:avLst/>
              <a:gdLst/>
              <a:ahLst/>
              <a:cxnLst/>
              <a:rect r="r" b="b" t="t" l="l"/>
              <a:pathLst>
                <a:path h="4000627" w="4061460">
                  <a:moveTo>
                    <a:pt x="4061460" y="127"/>
                  </a:moveTo>
                  <a:lnTo>
                    <a:pt x="4061460" y="1100709"/>
                  </a:lnTo>
                  <a:lnTo>
                    <a:pt x="3452749" y="4000627"/>
                  </a:lnTo>
                  <a:lnTo>
                    <a:pt x="0" y="4000500"/>
                  </a:lnTo>
                  <a:lnTo>
                    <a:pt x="0" y="0"/>
                  </a:lnTo>
                  <a:lnTo>
                    <a:pt x="4061460" y="127"/>
                  </a:lnTo>
                  <a:close/>
                </a:path>
              </a:pathLst>
            </a:custGeom>
            <a:blipFill>
              <a:blip r:embed="rId3"/>
              <a:stretch>
                <a:fillRect l="0" r="-64" t="0" b="0"/>
              </a:stretch>
            </a:blipFill>
          </p:spPr>
        </p:sp>
      </p:grpSp>
      <p:sp>
        <p:nvSpPr>
          <p:cNvPr name="TextBox 18" id="18"/>
          <p:cNvSpPr txBox="true"/>
          <p:nvPr/>
        </p:nvSpPr>
        <p:spPr>
          <a:xfrm rot="0">
            <a:off x="4665564" y="89421"/>
            <a:ext cx="8772544" cy="952214"/>
          </a:xfrm>
          <a:prstGeom prst="rect">
            <a:avLst/>
          </a:prstGeom>
        </p:spPr>
        <p:txBody>
          <a:bodyPr anchor="t" rtlCol="false" tIns="0" lIns="0" bIns="0" rIns="0">
            <a:spAutoFit/>
          </a:bodyPr>
          <a:lstStyle/>
          <a:p>
            <a:pPr algn="ctr">
              <a:lnSpc>
                <a:spcPts val="7890"/>
              </a:lnSpc>
            </a:pPr>
            <a:r>
              <a:rPr lang="en-US" sz="5636">
                <a:solidFill>
                  <a:srgbClr val="753D86"/>
                </a:solidFill>
                <a:latin typeface="Nourd Bold"/>
              </a:rPr>
              <a:t>Teachers have told us...</a:t>
            </a:r>
          </a:p>
        </p:txBody>
      </p:sp>
      <p:sp>
        <p:nvSpPr>
          <p:cNvPr name="TextBox 19" id="19"/>
          <p:cNvSpPr txBox="true"/>
          <p:nvPr/>
        </p:nvSpPr>
        <p:spPr>
          <a:xfrm rot="0">
            <a:off x="5457949" y="2687888"/>
            <a:ext cx="7372179" cy="6257255"/>
          </a:xfrm>
          <a:prstGeom prst="rect">
            <a:avLst/>
          </a:prstGeom>
        </p:spPr>
        <p:txBody>
          <a:bodyPr anchor="t" rtlCol="false" tIns="0" lIns="0" bIns="0" rIns="0">
            <a:spAutoFit/>
          </a:bodyPr>
          <a:lstStyle/>
          <a:p>
            <a:pPr algn="ctr">
              <a:lnSpc>
                <a:spcPts val="4574"/>
              </a:lnSpc>
            </a:pPr>
            <a:r>
              <a:rPr lang="en-US" sz="3307">
                <a:solidFill>
                  <a:srgbClr val="003087"/>
                </a:solidFill>
                <a:latin typeface="Nourd Bold"/>
              </a:rPr>
              <a:t>When we worry, our body can react in different ways. It's very common to feel worry for short bursts and this can help us to be motivated and achieve things in our daily life such as at school or home. </a:t>
            </a:r>
          </a:p>
          <a:p>
            <a:pPr algn="ctr">
              <a:lnSpc>
                <a:spcPts val="4574"/>
              </a:lnSpc>
            </a:pPr>
            <a:r>
              <a:rPr lang="en-US" sz="3307">
                <a:solidFill>
                  <a:srgbClr val="003087"/>
                </a:solidFill>
                <a:latin typeface="Nourd Bold"/>
              </a:rPr>
              <a:t>Worry can become unhelpful to</a:t>
            </a:r>
          </a:p>
          <a:p>
            <a:pPr algn="ctr">
              <a:lnSpc>
                <a:spcPts val="4574"/>
              </a:lnSpc>
            </a:pPr>
            <a:r>
              <a:rPr lang="en-US" sz="3307">
                <a:solidFill>
                  <a:srgbClr val="003087"/>
                </a:solidFill>
                <a:latin typeface="Nourd Bold"/>
              </a:rPr>
              <a:t>us if we experience it for longer periods of time and it might affect our health and wellbeing.</a:t>
            </a:r>
          </a:p>
        </p:txBody>
      </p:sp>
      <p:sp>
        <p:nvSpPr>
          <p:cNvPr name="TextBox 20" id="20"/>
          <p:cNvSpPr txBox="true"/>
          <p:nvPr/>
        </p:nvSpPr>
        <p:spPr>
          <a:xfrm rot="766920">
            <a:off x="689428" y="1618857"/>
            <a:ext cx="2710234" cy="728316"/>
          </a:xfrm>
          <a:prstGeom prst="rect">
            <a:avLst/>
          </a:prstGeom>
        </p:spPr>
        <p:txBody>
          <a:bodyPr anchor="t" rtlCol="false" tIns="0" lIns="0" bIns="0" rIns="0">
            <a:spAutoFit/>
          </a:bodyPr>
          <a:lstStyle/>
          <a:p>
            <a:pPr algn="just">
              <a:lnSpc>
                <a:spcPts val="2983"/>
              </a:lnSpc>
            </a:pPr>
            <a:r>
              <a:rPr lang="en-US" sz="2140">
                <a:solidFill>
                  <a:srgbClr val="800080"/>
                </a:solidFill>
                <a:latin typeface="Nourd Bold"/>
              </a:rPr>
              <a:t>Going to my chosen secondary school</a:t>
            </a:r>
          </a:p>
        </p:txBody>
      </p:sp>
      <p:sp>
        <p:nvSpPr>
          <p:cNvPr name="TextBox 21" id="21"/>
          <p:cNvSpPr txBox="true"/>
          <p:nvPr/>
        </p:nvSpPr>
        <p:spPr>
          <a:xfrm rot="766920">
            <a:off x="2168984" y="7956735"/>
            <a:ext cx="2843965" cy="728316"/>
          </a:xfrm>
          <a:prstGeom prst="rect">
            <a:avLst/>
          </a:prstGeom>
        </p:spPr>
        <p:txBody>
          <a:bodyPr anchor="t" rtlCol="false" tIns="0" lIns="0" bIns="0" rIns="0">
            <a:spAutoFit/>
          </a:bodyPr>
          <a:lstStyle/>
          <a:p>
            <a:pPr algn="ctr">
              <a:lnSpc>
                <a:spcPts val="2983"/>
              </a:lnSpc>
            </a:pPr>
            <a:r>
              <a:rPr lang="en-US" sz="2140">
                <a:solidFill>
                  <a:srgbClr val="800080"/>
                </a:solidFill>
                <a:latin typeface="Nourd Bold"/>
              </a:rPr>
              <a:t>Other things happening in my life</a:t>
            </a:r>
          </a:p>
        </p:txBody>
      </p:sp>
      <p:sp>
        <p:nvSpPr>
          <p:cNvPr name="TextBox 22" id="22"/>
          <p:cNvSpPr txBox="true"/>
          <p:nvPr/>
        </p:nvSpPr>
        <p:spPr>
          <a:xfrm rot="766920">
            <a:off x="13555303" y="7733850"/>
            <a:ext cx="2607488" cy="728316"/>
          </a:xfrm>
          <a:prstGeom prst="rect">
            <a:avLst/>
          </a:prstGeom>
        </p:spPr>
        <p:txBody>
          <a:bodyPr anchor="t" rtlCol="false" tIns="0" lIns="0" bIns="0" rIns="0">
            <a:spAutoFit/>
          </a:bodyPr>
          <a:lstStyle/>
          <a:p>
            <a:pPr algn="just">
              <a:lnSpc>
                <a:spcPts val="2983"/>
              </a:lnSpc>
            </a:pPr>
            <a:r>
              <a:rPr lang="en-US" sz="2140">
                <a:solidFill>
                  <a:srgbClr val="800080"/>
                </a:solidFill>
                <a:latin typeface="Nourd Bold"/>
              </a:rPr>
              <a:t>Worried about the results I will get</a:t>
            </a:r>
          </a:p>
        </p:txBody>
      </p:sp>
      <p:sp>
        <p:nvSpPr>
          <p:cNvPr name="TextBox 23" id="23"/>
          <p:cNvSpPr txBox="true"/>
          <p:nvPr/>
        </p:nvSpPr>
        <p:spPr>
          <a:xfrm rot="766920">
            <a:off x="15105868" y="4266978"/>
            <a:ext cx="2641463" cy="728316"/>
          </a:xfrm>
          <a:prstGeom prst="rect">
            <a:avLst/>
          </a:prstGeom>
        </p:spPr>
        <p:txBody>
          <a:bodyPr anchor="t" rtlCol="false" tIns="0" lIns="0" bIns="0" rIns="0">
            <a:spAutoFit/>
          </a:bodyPr>
          <a:lstStyle/>
          <a:p>
            <a:pPr algn="ctr">
              <a:lnSpc>
                <a:spcPts val="2983"/>
              </a:lnSpc>
            </a:pPr>
            <a:r>
              <a:rPr lang="en-US" sz="2140">
                <a:solidFill>
                  <a:srgbClr val="800080"/>
                </a:solidFill>
                <a:latin typeface="Nourd Bold"/>
              </a:rPr>
              <a:t>Wanting to do as well as my friends</a:t>
            </a:r>
          </a:p>
        </p:txBody>
      </p:sp>
      <p:sp>
        <p:nvSpPr>
          <p:cNvPr name="TextBox 24" id="24"/>
          <p:cNvSpPr txBox="true"/>
          <p:nvPr/>
        </p:nvSpPr>
        <p:spPr>
          <a:xfrm rot="766920">
            <a:off x="467323" y="5500119"/>
            <a:ext cx="1805635" cy="683841"/>
          </a:xfrm>
          <a:prstGeom prst="rect">
            <a:avLst/>
          </a:prstGeom>
        </p:spPr>
        <p:txBody>
          <a:bodyPr anchor="t" rtlCol="false" tIns="0" lIns="0" bIns="0" rIns="0">
            <a:spAutoFit/>
          </a:bodyPr>
          <a:lstStyle/>
          <a:p>
            <a:pPr algn="ctr">
              <a:lnSpc>
                <a:spcPts val="2805"/>
              </a:lnSpc>
            </a:pPr>
            <a:r>
              <a:rPr lang="en-US" sz="2012">
                <a:solidFill>
                  <a:srgbClr val="800080"/>
                </a:solidFill>
                <a:latin typeface="Nourd Bold"/>
              </a:rPr>
              <a:t>Finding tests hard</a:t>
            </a:r>
          </a:p>
        </p:txBody>
      </p:sp>
      <p:sp>
        <p:nvSpPr>
          <p:cNvPr name="TextBox 25" id="25"/>
          <p:cNvSpPr txBox="true"/>
          <p:nvPr/>
        </p:nvSpPr>
        <p:spPr>
          <a:xfrm rot="766920">
            <a:off x="3259348" y="3909644"/>
            <a:ext cx="1606286" cy="683841"/>
          </a:xfrm>
          <a:prstGeom prst="rect">
            <a:avLst/>
          </a:prstGeom>
        </p:spPr>
        <p:txBody>
          <a:bodyPr anchor="t" rtlCol="false" tIns="0" lIns="0" bIns="0" rIns="0">
            <a:spAutoFit/>
          </a:bodyPr>
          <a:lstStyle/>
          <a:p>
            <a:pPr algn="ctr">
              <a:lnSpc>
                <a:spcPts val="2805"/>
              </a:lnSpc>
            </a:pPr>
            <a:r>
              <a:rPr lang="en-US" sz="2012">
                <a:solidFill>
                  <a:srgbClr val="800080"/>
                </a:solidFill>
                <a:latin typeface="Nourd Bold"/>
              </a:rPr>
              <a:t>Not feeling ready</a:t>
            </a:r>
          </a:p>
        </p:txBody>
      </p:sp>
      <p:sp>
        <p:nvSpPr>
          <p:cNvPr name="TextBox 26" id="26"/>
          <p:cNvSpPr txBox="true"/>
          <p:nvPr/>
        </p:nvSpPr>
        <p:spPr>
          <a:xfrm rot="766920">
            <a:off x="13194752" y="2191781"/>
            <a:ext cx="1669399" cy="683841"/>
          </a:xfrm>
          <a:prstGeom prst="rect">
            <a:avLst/>
          </a:prstGeom>
        </p:spPr>
        <p:txBody>
          <a:bodyPr anchor="t" rtlCol="false" tIns="0" lIns="0" bIns="0" rIns="0">
            <a:spAutoFit/>
          </a:bodyPr>
          <a:lstStyle/>
          <a:p>
            <a:pPr algn="ctr">
              <a:lnSpc>
                <a:spcPts val="2805"/>
              </a:lnSpc>
            </a:pPr>
            <a:r>
              <a:rPr lang="en-US" sz="2012">
                <a:solidFill>
                  <a:srgbClr val="800080"/>
                </a:solidFill>
                <a:latin typeface="Nourd Bold"/>
              </a:rPr>
              <a:t>Pressure to do well</a:t>
            </a:r>
          </a:p>
        </p:txBody>
      </p:sp>
      <p:pic>
        <p:nvPicPr>
          <p:cNvPr name="Picture 27" id="27"/>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657600" y="2419512"/>
            <a:ext cx="10972800" cy="6163056"/>
          </a:xfrm>
          <a:prstGeom prst="rect">
            <a:avLst/>
          </a:prstGeom>
        </p:spPr>
      </p:pic>
      <p:sp>
        <p:nvSpPr>
          <p:cNvPr name="TextBox 3" id="3"/>
          <p:cNvSpPr txBox="true"/>
          <p:nvPr/>
        </p:nvSpPr>
        <p:spPr>
          <a:xfrm rot="0">
            <a:off x="447265" y="496043"/>
            <a:ext cx="10786472" cy="1027786"/>
          </a:xfrm>
          <a:prstGeom prst="rect">
            <a:avLst/>
          </a:prstGeom>
        </p:spPr>
        <p:txBody>
          <a:bodyPr anchor="t" rtlCol="false" tIns="0" lIns="0" bIns="0" rIns="0">
            <a:spAutoFit/>
          </a:bodyPr>
          <a:lstStyle/>
          <a:p>
            <a:pPr algn="l">
              <a:lnSpc>
                <a:spcPts val="8450"/>
              </a:lnSpc>
            </a:pPr>
            <a:r>
              <a:rPr lang="en-US" sz="6036">
                <a:solidFill>
                  <a:srgbClr val="753D86"/>
                </a:solidFill>
                <a:latin typeface="Nourd Bold"/>
              </a:rPr>
              <a:t>What worry can look like...</a:t>
            </a:r>
          </a:p>
        </p:txBody>
      </p:sp>
      <p:pic>
        <p:nvPicPr>
          <p:cNvPr name="Picture 4" id="4"/>
          <p:cNvPicPr>
            <a:picLocks noChangeAspect="true"/>
          </p:cNvPicPr>
          <p:nvPr/>
        </p:nvPicPr>
        <p:blipFill>
          <a:blip r:embed="rId3"/>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17592" y="1673958"/>
            <a:ext cx="6159236" cy="806980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840" t="0" r="0" b="1267"/>
          <a:stretch>
            <a:fillRect/>
          </a:stretch>
        </p:blipFill>
        <p:spPr>
          <a:xfrm flipH="false" flipV="false" rot="0">
            <a:off x="7776829" y="1557264"/>
            <a:ext cx="8491871" cy="8303197"/>
          </a:xfrm>
          <a:prstGeom prst="rect">
            <a:avLst/>
          </a:prstGeom>
        </p:spPr>
      </p:pic>
      <p:sp>
        <p:nvSpPr>
          <p:cNvPr name="TextBox 4" id="4"/>
          <p:cNvSpPr txBox="true"/>
          <p:nvPr/>
        </p:nvSpPr>
        <p:spPr>
          <a:xfrm rot="0">
            <a:off x="1000182" y="-149876"/>
            <a:ext cx="16462867" cy="1190117"/>
          </a:xfrm>
          <a:prstGeom prst="rect">
            <a:avLst/>
          </a:prstGeom>
        </p:spPr>
        <p:txBody>
          <a:bodyPr anchor="t" rtlCol="false" tIns="0" lIns="0" bIns="0" rIns="0">
            <a:spAutoFit/>
          </a:bodyPr>
          <a:lstStyle/>
          <a:p>
            <a:pPr algn="ctr">
              <a:lnSpc>
                <a:spcPts val="9772"/>
              </a:lnSpc>
            </a:pPr>
            <a:r>
              <a:rPr lang="en-US" sz="7015">
                <a:solidFill>
                  <a:srgbClr val="753D86"/>
                </a:solidFill>
                <a:latin typeface="Nourd Bold"/>
              </a:rPr>
              <a:t>How Can Worry make my body feel? </a:t>
            </a:r>
          </a:p>
        </p:txBody>
      </p:sp>
      <p:sp>
        <p:nvSpPr>
          <p:cNvPr name="TextBox 5" id="5"/>
          <p:cNvSpPr txBox="true"/>
          <p:nvPr/>
        </p:nvSpPr>
        <p:spPr>
          <a:xfrm rot="0">
            <a:off x="3029540" y="6550829"/>
            <a:ext cx="2355266" cy="430187"/>
          </a:xfrm>
          <a:prstGeom prst="rect">
            <a:avLst/>
          </a:prstGeom>
        </p:spPr>
        <p:txBody>
          <a:bodyPr anchor="t" rtlCol="false" tIns="0" lIns="0" bIns="0" rIns="0">
            <a:spAutoFit/>
          </a:bodyPr>
          <a:lstStyle/>
          <a:p>
            <a:pPr algn="l">
              <a:lnSpc>
                <a:spcPts val="3588"/>
              </a:lnSpc>
            </a:pPr>
            <a:r>
              <a:rPr lang="en-US" sz="2563">
                <a:solidFill>
                  <a:srgbClr val="FFFFFF"/>
                </a:solidFill>
                <a:latin typeface="Nourd Bold"/>
              </a:rPr>
              <a:t>ARMS &amp; LEGS</a:t>
            </a:r>
          </a:p>
        </p:txBody>
      </p:sp>
      <p:sp>
        <p:nvSpPr>
          <p:cNvPr name="TextBox 6" id="6"/>
          <p:cNvSpPr txBox="true"/>
          <p:nvPr/>
        </p:nvSpPr>
        <p:spPr>
          <a:xfrm rot="0">
            <a:off x="2999270" y="7172077"/>
            <a:ext cx="2876721" cy="1943348"/>
          </a:xfrm>
          <a:prstGeom prst="rect">
            <a:avLst/>
          </a:prstGeom>
        </p:spPr>
        <p:txBody>
          <a:bodyPr anchor="t" rtlCol="false" tIns="0" lIns="0" bIns="0" rIns="0">
            <a:spAutoFit/>
          </a:bodyPr>
          <a:lstStyle/>
          <a:p>
            <a:pPr algn="l">
              <a:lnSpc>
                <a:spcPts val="3136"/>
              </a:lnSpc>
            </a:pPr>
            <a:r>
              <a:rPr lang="en-US" sz="2240">
                <a:solidFill>
                  <a:srgbClr val="FFFFFF"/>
                </a:solidFill>
                <a:latin typeface="Nourd Bold Bold"/>
              </a:rPr>
              <a:t>Sweaty palms</a:t>
            </a:r>
          </a:p>
          <a:p>
            <a:pPr algn="l">
              <a:lnSpc>
                <a:spcPts val="3136"/>
              </a:lnSpc>
            </a:pPr>
            <a:r>
              <a:rPr lang="en-US" sz="2240">
                <a:solidFill>
                  <a:srgbClr val="FFFFFF"/>
                </a:solidFill>
                <a:latin typeface="Nourd Bold Bold"/>
              </a:rPr>
              <a:t>Tense or achy muscles</a:t>
            </a:r>
          </a:p>
          <a:p>
            <a:pPr algn="l">
              <a:lnSpc>
                <a:spcPts val="3136"/>
              </a:lnSpc>
            </a:pPr>
            <a:r>
              <a:rPr lang="en-US" sz="2240">
                <a:solidFill>
                  <a:srgbClr val="FFFFFF"/>
                </a:solidFill>
                <a:latin typeface="Nourd Bold Bold"/>
              </a:rPr>
              <a:t>Shaky legs</a:t>
            </a:r>
          </a:p>
          <a:p>
            <a:pPr algn="l">
              <a:lnSpc>
                <a:spcPts val="3136"/>
              </a:lnSpc>
            </a:pPr>
            <a:r>
              <a:rPr lang="en-US" sz="2240">
                <a:solidFill>
                  <a:srgbClr val="FFFFFF"/>
                </a:solidFill>
                <a:latin typeface="Nourd Bold Bold"/>
              </a:rPr>
              <a:t>Pins &amp; needles</a:t>
            </a:r>
          </a:p>
        </p:txBody>
      </p:sp>
      <p:sp>
        <p:nvSpPr>
          <p:cNvPr name="TextBox 7" id="7"/>
          <p:cNvSpPr txBox="true"/>
          <p:nvPr/>
        </p:nvSpPr>
        <p:spPr>
          <a:xfrm rot="0">
            <a:off x="4207173" y="2857706"/>
            <a:ext cx="1668818" cy="3037400"/>
          </a:xfrm>
          <a:prstGeom prst="rect">
            <a:avLst/>
          </a:prstGeom>
        </p:spPr>
        <p:txBody>
          <a:bodyPr anchor="t" rtlCol="false" tIns="0" lIns="0" bIns="0" rIns="0">
            <a:spAutoFit/>
          </a:bodyPr>
          <a:lstStyle/>
          <a:p>
            <a:pPr algn="ctr">
              <a:lnSpc>
                <a:spcPts val="3074"/>
              </a:lnSpc>
            </a:pPr>
            <a:r>
              <a:rPr lang="en-US" sz="2242">
                <a:solidFill>
                  <a:srgbClr val="FFFFFF"/>
                </a:solidFill>
                <a:latin typeface="Nourd Bold Bold"/>
              </a:rPr>
              <a:t>Headache Tired</a:t>
            </a:r>
          </a:p>
          <a:p>
            <a:pPr algn="ctr">
              <a:lnSpc>
                <a:spcPts val="3074"/>
              </a:lnSpc>
            </a:pPr>
            <a:r>
              <a:rPr lang="en-US" sz="2242">
                <a:solidFill>
                  <a:srgbClr val="FFFFFF"/>
                </a:solidFill>
                <a:latin typeface="Nourd Bold Bold"/>
              </a:rPr>
              <a:t>Feel dizzy Dry mouth Difficulty swallowing Go red</a:t>
            </a:r>
          </a:p>
          <a:p>
            <a:pPr algn="ctr">
              <a:lnSpc>
                <a:spcPts val="3074"/>
              </a:lnSpc>
            </a:pPr>
            <a:r>
              <a:rPr lang="en-US" sz="2242">
                <a:solidFill>
                  <a:srgbClr val="FFFFFF"/>
                </a:solidFill>
                <a:latin typeface="Nourd Bold Bold"/>
              </a:rPr>
              <a:t> </a:t>
            </a:r>
          </a:p>
        </p:txBody>
      </p:sp>
      <p:sp>
        <p:nvSpPr>
          <p:cNvPr name="TextBox 8" id="8"/>
          <p:cNvSpPr txBox="true"/>
          <p:nvPr/>
        </p:nvSpPr>
        <p:spPr>
          <a:xfrm rot="0">
            <a:off x="9634233" y="6550829"/>
            <a:ext cx="1694897" cy="414292"/>
          </a:xfrm>
          <a:prstGeom prst="rect">
            <a:avLst/>
          </a:prstGeom>
        </p:spPr>
        <p:txBody>
          <a:bodyPr anchor="t" rtlCol="false" tIns="0" lIns="0" bIns="0" rIns="0">
            <a:spAutoFit/>
          </a:bodyPr>
          <a:lstStyle/>
          <a:p>
            <a:pPr algn="l">
              <a:lnSpc>
                <a:spcPts val="3415"/>
              </a:lnSpc>
            </a:pPr>
            <a:r>
              <a:rPr lang="en-US" sz="2439">
                <a:solidFill>
                  <a:srgbClr val="FFFFFF"/>
                </a:solidFill>
                <a:latin typeface="Nourd Bold"/>
              </a:rPr>
              <a:t>STOMACH</a:t>
            </a:r>
          </a:p>
        </p:txBody>
      </p:sp>
      <p:sp>
        <p:nvSpPr>
          <p:cNvPr name="TextBox 9" id="9"/>
          <p:cNvSpPr txBox="true"/>
          <p:nvPr/>
        </p:nvSpPr>
        <p:spPr>
          <a:xfrm rot="0">
            <a:off x="9295781" y="7178866"/>
            <a:ext cx="2371801" cy="2390377"/>
          </a:xfrm>
          <a:prstGeom prst="rect">
            <a:avLst/>
          </a:prstGeom>
        </p:spPr>
        <p:txBody>
          <a:bodyPr anchor="t" rtlCol="false" tIns="0" lIns="0" bIns="0" rIns="0">
            <a:spAutoFit/>
          </a:bodyPr>
          <a:lstStyle/>
          <a:p>
            <a:pPr algn="ctr">
              <a:lnSpc>
                <a:spcPts val="3171"/>
              </a:lnSpc>
            </a:pPr>
            <a:r>
              <a:rPr lang="en-US" sz="2265">
                <a:solidFill>
                  <a:srgbClr val="FFFFFF"/>
                </a:solidFill>
                <a:latin typeface="Nourd Bold Bold"/>
              </a:rPr>
              <a:t>Funny feeling in your tummy Feeling sick Change in appetite</a:t>
            </a:r>
          </a:p>
          <a:p>
            <a:pPr algn="ctr">
              <a:lnSpc>
                <a:spcPts val="3171"/>
              </a:lnSpc>
            </a:pPr>
            <a:r>
              <a:rPr lang="en-US" sz="2265">
                <a:solidFill>
                  <a:srgbClr val="FFFFFF"/>
                </a:solidFill>
                <a:latin typeface="Nourd Bold Bold"/>
              </a:rPr>
              <a:t> </a:t>
            </a:r>
          </a:p>
        </p:txBody>
      </p:sp>
      <p:sp>
        <p:nvSpPr>
          <p:cNvPr name="TextBox 10" id="10"/>
          <p:cNvSpPr txBox="true"/>
          <p:nvPr/>
        </p:nvSpPr>
        <p:spPr>
          <a:xfrm rot="0">
            <a:off x="13178828" y="3583257"/>
            <a:ext cx="2264921" cy="2282957"/>
          </a:xfrm>
          <a:prstGeom prst="rect">
            <a:avLst/>
          </a:prstGeom>
        </p:spPr>
        <p:txBody>
          <a:bodyPr anchor="t" rtlCol="false" tIns="0" lIns="0" bIns="0" rIns="0">
            <a:spAutoFit/>
          </a:bodyPr>
          <a:lstStyle/>
          <a:p>
            <a:pPr algn="ctr">
              <a:lnSpc>
                <a:spcPts val="3000"/>
              </a:lnSpc>
            </a:pPr>
            <a:r>
              <a:rPr lang="en-US" sz="2168">
                <a:solidFill>
                  <a:srgbClr val="FFFFFF"/>
                </a:solidFill>
                <a:latin typeface="Nourd Bold Bold"/>
              </a:rPr>
              <a:t>Shortness of breath or faster breathing</a:t>
            </a:r>
          </a:p>
          <a:p>
            <a:pPr algn="ctr">
              <a:lnSpc>
                <a:spcPts val="3000"/>
              </a:lnSpc>
            </a:pPr>
            <a:r>
              <a:rPr lang="en-US" sz="2168">
                <a:solidFill>
                  <a:srgbClr val="FFFFFF"/>
                </a:solidFill>
                <a:latin typeface="Nourd Bold Bold"/>
              </a:rPr>
              <a:t>heart beating faster</a:t>
            </a:r>
          </a:p>
        </p:txBody>
      </p:sp>
      <p:sp>
        <p:nvSpPr>
          <p:cNvPr name="TextBox 11" id="11"/>
          <p:cNvSpPr txBox="true"/>
          <p:nvPr/>
        </p:nvSpPr>
        <p:spPr>
          <a:xfrm rot="0">
            <a:off x="8652481" y="3403438"/>
            <a:ext cx="2360657" cy="1740062"/>
          </a:xfrm>
          <a:prstGeom prst="rect">
            <a:avLst/>
          </a:prstGeom>
        </p:spPr>
        <p:txBody>
          <a:bodyPr anchor="t" rtlCol="false" tIns="0" lIns="0" bIns="0" rIns="0">
            <a:spAutoFit/>
          </a:bodyPr>
          <a:lstStyle/>
          <a:p>
            <a:pPr algn="ctr">
              <a:lnSpc>
                <a:spcPts val="3450"/>
              </a:lnSpc>
            </a:pPr>
            <a:r>
              <a:rPr lang="en-US" sz="2480">
                <a:solidFill>
                  <a:srgbClr val="FFFFFF"/>
                </a:solidFill>
                <a:latin typeface="Nourd Bold"/>
              </a:rPr>
              <a:t>Feeling angry or fustrated Feeling tearful crying</a:t>
            </a:r>
          </a:p>
        </p:txBody>
      </p:sp>
      <p:sp>
        <p:nvSpPr>
          <p:cNvPr name="TextBox 12" id="12"/>
          <p:cNvSpPr txBox="true"/>
          <p:nvPr/>
        </p:nvSpPr>
        <p:spPr>
          <a:xfrm rot="0">
            <a:off x="8382510" y="2450535"/>
            <a:ext cx="2630629" cy="842917"/>
          </a:xfrm>
          <a:prstGeom prst="rect">
            <a:avLst/>
          </a:prstGeom>
        </p:spPr>
        <p:txBody>
          <a:bodyPr anchor="t" rtlCol="false" tIns="0" lIns="0" bIns="0" rIns="0">
            <a:spAutoFit/>
          </a:bodyPr>
          <a:lstStyle/>
          <a:p>
            <a:pPr algn="ctr">
              <a:lnSpc>
                <a:spcPts val="3415"/>
              </a:lnSpc>
            </a:pPr>
            <a:r>
              <a:rPr lang="en-US" sz="2439">
                <a:solidFill>
                  <a:srgbClr val="FFFFFF"/>
                </a:solidFill>
                <a:latin typeface="Nourd Bold"/>
              </a:rPr>
              <a:t>DIFFERENT EMOTIONS</a:t>
            </a:r>
          </a:p>
        </p:txBody>
      </p:sp>
      <p:sp>
        <p:nvSpPr>
          <p:cNvPr name="TextBox 13" id="13"/>
          <p:cNvSpPr txBox="true"/>
          <p:nvPr/>
        </p:nvSpPr>
        <p:spPr>
          <a:xfrm rot="0">
            <a:off x="13178828" y="2848181"/>
            <a:ext cx="2264921" cy="842917"/>
          </a:xfrm>
          <a:prstGeom prst="rect">
            <a:avLst/>
          </a:prstGeom>
        </p:spPr>
        <p:txBody>
          <a:bodyPr anchor="t" rtlCol="false" tIns="0" lIns="0" bIns="0" rIns="0">
            <a:spAutoFit/>
          </a:bodyPr>
          <a:lstStyle/>
          <a:p>
            <a:pPr algn="ctr">
              <a:lnSpc>
                <a:spcPts val="3415"/>
              </a:lnSpc>
            </a:pPr>
            <a:r>
              <a:rPr lang="en-US" sz="2439">
                <a:solidFill>
                  <a:srgbClr val="FFFFFF"/>
                </a:solidFill>
                <a:latin typeface="Nourd Bold"/>
              </a:rPr>
              <a:t>CHEST &amp; HEART</a:t>
            </a:r>
          </a:p>
        </p:txBody>
      </p:sp>
      <p:sp>
        <p:nvSpPr>
          <p:cNvPr name="TextBox 14" id="14"/>
          <p:cNvSpPr txBox="true"/>
          <p:nvPr/>
        </p:nvSpPr>
        <p:spPr>
          <a:xfrm rot="0">
            <a:off x="4032028" y="2481515"/>
            <a:ext cx="2630629" cy="414292"/>
          </a:xfrm>
          <a:prstGeom prst="rect">
            <a:avLst/>
          </a:prstGeom>
        </p:spPr>
        <p:txBody>
          <a:bodyPr anchor="t" rtlCol="false" tIns="0" lIns="0" bIns="0" rIns="0">
            <a:spAutoFit/>
          </a:bodyPr>
          <a:lstStyle/>
          <a:p>
            <a:pPr algn="l">
              <a:lnSpc>
                <a:spcPts val="3415"/>
              </a:lnSpc>
            </a:pPr>
            <a:r>
              <a:rPr lang="en-US" sz="2439">
                <a:solidFill>
                  <a:srgbClr val="FFFFFF"/>
                </a:solidFill>
                <a:latin typeface="Nourd Bold"/>
              </a:rPr>
              <a:t>HEAD &amp; FACE</a:t>
            </a:r>
          </a:p>
        </p:txBody>
      </p:sp>
      <p:pic>
        <p:nvPicPr>
          <p:cNvPr name="Picture 15" id="15"/>
          <p:cNvPicPr>
            <a:picLocks noChangeAspect="true"/>
          </p:cNvPicPr>
          <p:nvPr/>
        </p:nvPicPr>
        <p:blipFill>
          <a:blip r:embed="rId6"/>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09963" y="2592743"/>
            <a:ext cx="1717281" cy="2365010"/>
          </a:xfrm>
          <a:prstGeom prst="rect">
            <a:avLst/>
          </a:prstGeom>
        </p:spPr>
      </p:pic>
      <p:grpSp>
        <p:nvGrpSpPr>
          <p:cNvPr name="Group 3" id="3"/>
          <p:cNvGrpSpPr>
            <a:grpSpLocks noChangeAspect="true"/>
          </p:cNvGrpSpPr>
          <p:nvPr/>
        </p:nvGrpSpPr>
        <p:grpSpPr>
          <a:xfrm rot="0">
            <a:off x="2602535" y="4692853"/>
            <a:ext cx="174536" cy="117700"/>
            <a:chOff x="0" y="0"/>
            <a:chExt cx="232715" cy="156934"/>
          </a:xfrm>
        </p:grpSpPr>
        <p:sp>
          <p:nvSpPr>
            <p:cNvPr name="Freeform 4" id="4"/>
            <p:cNvSpPr/>
            <p:nvPr/>
          </p:nvSpPr>
          <p:spPr>
            <a:xfrm flipH="false" flipV="false">
              <a:off x="0" y="0"/>
              <a:ext cx="232664" cy="156845"/>
            </a:xfrm>
            <a:custGeom>
              <a:avLst/>
              <a:gdLst/>
              <a:ahLst/>
              <a:cxnLst/>
              <a:rect r="r" b="b" t="t" l="l"/>
              <a:pathLst>
                <a:path h="156845" w="232664">
                  <a:moveTo>
                    <a:pt x="72771" y="0"/>
                  </a:moveTo>
                  <a:cubicBezTo>
                    <a:pt x="72644" y="0"/>
                    <a:pt x="72644" y="0"/>
                    <a:pt x="72517" y="0"/>
                  </a:cubicBezTo>
                  <a:cubicBezTo>
                    <a:pt x="70739" y="0"/>
                    <a:pt x="69342" y="1143"/>
                    <a:pt x="69342" y="2413"/>
                  </a:cubicBezTo>
                  <a:cubicBezTo>
                    <a:pt x="69342" y="3683"/>
                    <a:pt x="70739" y="4572"/>
                    <a:pt x="72517" y="4572"/>
                  </a:cubicBezTo>
                  <a:lnTo>
                    <a:pt x="72771" y="4572"/>
                  </a:lnTo>
                  <a:cubicBezTo>
                    <a:pt x="74549" y="4445"/>
                    <a:pt x="76073" y="3429"/>
                    <a:pt x="75946" y="2159"/>
                  </a:cubicBezTo>
                  <a:cubicBezTo>
                    <a:pt x="75819" y="889"/>
                    <a:pt x="74549" y="0"/>
                    <a:pt x="72771" y="0"/>
                  </a:cubicBezTo>
                  <a:close/>
                  <a:moveTo>
                    <a:pt x="82677" y="1016"/>
                  </a:moveTo>
                  <a:cubicBezTo>
                    <a:pt x="82677" y="1016"/>
                    <a:pt x="82550" y="1016"/>
                    <a:pt x="82550" y="1016"/>
                  </a:cubicBezTo>
                  <a:cubicBezTo>
                    <a:pt x="80772" y="1016"/>
                    <a:pt x="79248" y="2159"/>
                    <a:pt x="79375" y="3429"/>
                  </a:cubicBezTo>
                  <a:cubicBezTo>
                    <a:pt x="79502" y="4699"/>
                    <a:pt x="80772" y="5588"/>
                    <a:pt x="82550" y="5588"/>
                  </a:cubicBezTo>
                  <a:lnTo>
                    <a:pt x="82804" y="5588"/>
                  </a:lnTo>
                  <a:cubicBezTo>
                    <a:pt x="84582" y="5461"/>
                    <a:pt x="86106" y="4445"/>
                    <a:pt x="85979" y="3048"/>
                  </a:cubicBezTo>
                  <a:cubicBezTo>
                    <a:pt x="85979" y="1905"/>
                    <a:pt x="84582" y="889"/>
                    <a:pt x="82804" y="889"/>
                  </a:cubicBezTo>
                  <a:close/>
                  <a:moveTo>
                    <a:pt x="126619" y="2540"/>
                  </a:moveTo>
                  <a:cubicBezTo>
                    <a:pt x="126619" y="2540"/>
                    <a:pt x="126492" y="2540"/>
                    <a:pt x="126492" y="2540"/>
                  </a:cubicBezTo>
                  <a:cubicBezTo>
                    <a:pt x="124714" y="2667"/>
                    <a:pt x="123190" y="3683"/>
                    <a:pt x="123317" y="4953"/>
                  </a:cubicBezTo>
                  <a:cubicBezTo>
                    <a:pt x="123444" y="6223"/>
                    <a:pt x="124714" y="7112"/>
                    <a:pt x="126492" y="7112"/>
                  </a:cubicBezTo>
                  <a:lnTo>
                    <a:pt x="126746" y="7112"/>
                  </a:lnTo>
                  <a:cubicBezTo>
                    <a:pt x="128524" y="6985"/>
                    <a:pt x="130048" y="5969"/>
                    <a:pt x="129921" y="4699"/>
                  </a:cubicBezTo>
                  <a:cubicBezTo>
                    <a:pt x="129794" y="3429"/>
                    <a:pt x="128397" y="2540"/>
                    <a:pt x="126619" y="2540"/>
                  </a:cubicBezTo>
                  <a:close/>
                  <a:moveTo>
                    <a:pt x="60706" y="2794"/>
                  </a:moveTo>
                  <a:cubicBezTo>
                    <a:pt x="58928" y="2921"/>
                    <a:pt x="57531" y="3937"/>
                    <a:pt x="57531" y="5334"/>
                  </a:cubicBezTo>
                  <a:cubicBezTo>
                    <a:pt x="57531" y="6477"/>
                    <a:pt x="58928" y="7493"/>
                    <a:pt x="60706" y="7493"/>
                  </a:cubicBezTo>
                  <a:lnTo>
                    <a:pt x="60960" y="7493"/>
                  </a:lnTo>
                  <a:cubicBezTo>
                    <a:pt x="62738" y="7366"/>
                    <a:pt x="64135" y="6350"/>
                    <a:pt x="64135" y="4953"/>
                  </a:cubicBezTo>
                  <a:cubicBezTo>
                    <a:pt x="64135" y="3556"/>
                    <a:pt x="62484" y="2794"/>
                    <a:pt x="60706" y="2794"/>
                  </a:cubicBezTo>
                  <a:close/>
                  <a:moveTo>
                    <a:pt x="112649" y="3048"/>
                  </a:moveTo>
                  <a:cubicBezTo>
                    <a:pt x="112522" y="3048"/>
                    <a:pt x="112522" y="3048"/>
                    <a:pt x="112395" y="3048"/>
                  </a:cubicBezTo>
                  <a:cubicBezTo>
                    <a:pt x="110490" y="3048"/>
                    <a:pt x="109093" y="4191"/>
                    <a:pt x="109220" y="5461"/>
                  </a:cubicBezTo>
                  <a:cubicBezTo>
                    <a:pt x="109220" y="6604"/>
                    <a:pt x="110617" y="7620"/>
                    <a:pt x="112395" y="7620"/>
                  </a:cubicBezTo>
                  <a:lnTo>
                    <a:pt x="112649" y="7620"/>
                  </a:lnTo>
                  <a:cubicBezTo>
                    <a:pt x="114427" y="7620"/>
                    <a:pt x="115824" y="6477"/>
                    <a:pt x="115824" y="5207"/>
                  </a:cubicBezTo>
                  <a:cubicBezTo>
                    <a:pt x="115824" y="3937"/>
                    <a:pt x="114300" y="3048"/>
                    <a:pt x="112649" y="3048"/>
                  </a:cubicBezTo>
                  <a:close/>
                  <a:moveTo>
                    <a:pt x="92964" y="3810"/>
                  </a:moveTo>
                  <a:cubicBezTo>
                    <a:pt x="92964" y="3810"/>
                    <a:pt x="92837" y="3810"/>
                    <a:pt x="92837" y="3810"/>
                  </a:cubicBezTo>
                  <a:cubicBezTo>
                    <a:pt x="91059" y="3810"/>
                    <a:pt x="89535" y="4953"/>
                    <a:pt x="89662" y="6223"/>
                  </a:cubicBezTo>
                  <a:cubicBezTo>
                    <a:pt x="89789" y="7493"/>
                    <a:pt x="91059" y="8382"/>
                    <a:pt x="92837" y="8382"/>
                  </a:cubicBezTo>
                  <a:lnTo>
                    <a:pt x="93091" y="8382"/>
                  </a:lnTo>
                  <a:cubicBezTo>
                    <a:pt x="94869" y="8382"/>
                    <a:pt x="96266" y="7239"/>
                    <a:pt x="96266" y="5969"/>
                  </a:cubicBezTo>
                  <a:cubicBezTo>
                    <a:pt x="96266" y="4699"/>
                    <a:pt x="94615" y="3810"/>
                    <a:pt x="92964" y="3810"/>
                  </a:cubicBezTo>
                  <a:close/>
                  <a:moveTo>
                    <a:pt x="51054" y="5461"/>
                  </a:moveTo>
                  <a:cubicBezTo>
                    <a:pt x="50927" y="5461"/>
                    <a:pt x="50927" y="5461"/>
                    <a:pt x="50800" y="5461"/>
                  </a:cubicBezTo>
                  <a:cubicBezTo>
                    <a:pt x="49022" y="5588"/>
                    <a:pt x="47625" y="6604"/>
                    <a:pt x="47625" y="7874"/>
                  </a:cubicBezTo>
                  <a:cubicBezTo>
                    <a:pt x="47625" y="9017"/>
                    <a:pt x="49149" y="10033"/>
                    <a:pt x="50800" y="10033"/>
                  </a:cubicBezTo>
                  <a:lnTo>
                    <a:pt x="51054" y="10033"/>
                  </a:lnTo>
                  <a:cubicBezTo>
                    <a:pt x="52832" y="10033"/>
                    <a:pt x="54229" y="8763"/>
                    <a:pt x="54229" y="7620"/>
                  </a:cubicBezTo>
                  <a:cubicBezTo>
                    <a:pt x="54229" y="6477"/>
                    <a:pt x="52832" y="5461"/>
                    <a:pt x="51054" y="5461"/>
                  </a:cubicBezTo>
                  <a:close/>
                  <a:moveTo>
                    <a:pt x="83058" y="6477"/>
                  </a:moveTo>
                  <a:cubicBezTo>
                    <a:pt x="83058" y="6477"/>
                    <a:pt x="82931" y="6477"/>
                    <a:pt x="82931" y="6477"/>
                  </a:cubicBezTo>
                  <a:cubicBezTo>
                    <a:pt x="81153" y="6604"/>
                    <a:pt x="79756" y="7620"/>
                    <a:pt x="79756" y="8890"/>
                  </a:cubicBezTo>
                  <a:cubicBezTo>
                    <a:pt x="79756" y="10160"/>
                    <a:pt x="81153" y="11049"/>
                    <a:pt x="82931" y="11049"/>
                  </a:cubicBezTo>
                  <a:lnTo>
                    <a:pt x="83185" y="11049"/>
                  </a:lnTo>
                  <a:cubicBezTo>
                    <a:pt x="84963" y="11049"/>
                    <a:pt x="86487" y="9906"/>
                    <a:pt x="86360" y="8636"/>
                  </a:cubicBezTo>
                  <a:cubicBezTo>
                    <a:pt x="86233" y="7366"/>
                    <a:pt x="84836" y="6477"/>
                    <a:pt x="83058" y="6477"/>
                  </a:cubicBezTo>
                  <a:close/>
                  <a:moveTo>
                    <a:pt x="102870" y="6985"/>
                  </a:moveTo>
                  <a:cubicBezTo>
                    <a:pt x="102870" y="6985"/>
                    <a:pt x="102743" y="6985"/>
                    <a:pt x="102743" y="6985"/>
                  </a:cubicBezTo>
                  <a:cubicBezTo>
                    <a:pt x="100965" y="6985"/>
                    <a:pt x="99441" y="8128"/>
                    <a:pt x="99568" y="9398"/>
                  </a:cubicBezTo>
                  <a:cubicBezTo>
                    <a:pt x="99695" y="10668"/>
                    <a:pt x="101092" y="11557"/>
                    <a:pt x="102743" y="11557"/>
                  </a:cubicBezTo>
                  <a:lnTo>
                    <a:pt x="102870" y="11557"/>
                  </a:lnTo>
                  <a:cubicBezTo>
                    <a:pt x="104648" y="11557"/>
                    <a:pt x="106172" y="10414"/>
                    <a:pt x="106045" y="9144"/>
                  </a:cubicBezTo>
                  <a:cubicBezTo>
                    <a:pt x="105918" y="8001"/>
                    <a:pt x="104521" y="6985"/>
                    <a:pt x="102870" y="6985"/>
                  </a:cubicBezTo>
                  <a:close/>
                  <a:moveTo>
                    <a:pt x="73025" y="8128"/>
                  </a:moveTo>
                  <a:cubicBezTo>
                    <a:pt x="73025" y="8128"/>
                    <a:pt x="72898" y="8128"/>
                    <a:pt x="72898" y="8128"/>
                  </a:cubicBezTo>
                  <a:cubicBezTo>
                    <a:pt x="71120" y="8255"/>
                    <a:pt x="69596" y="9271"/>
                    <a:pt x="69723" y="10541"/>
                  </a:cubicBezTo>
                  <a:cubicBezTo>
                    <a:pt x="69850" y="11811"/>
                    <a:pt x="71247" y="12700"/>
                    <a:pt x="72898" y="12700"/>
                  </a:cubicBezTo>
                  <a:lnTo>
                    <a:pt x="73025" y="12700"/>
                  </a:lnTo>
                  <a:cubicBezTo>
                    <a:pt x="74930" y="12700"/>
                    <a:pt x="76327" y="11557"/>
                    <a:pt x="76200" y="10287"/>
                  </a:cubicBezTo>
                  <a:cubicBezTo>
                    <a:pt x="76073" y="9017"/>
                    <a:pt x="74803" y="8128"/>
                    <a:pt x="73025" y="8128"/>
                  </a:cubicBezTo>
                  <a:close/>
                  <a:moveTo>
                    <a:pt x="126873" y="8382"/>
                  </a:moveTo>
                  <a:cubicBezTo>
                    <a:pt x="126746" y="8382"/>
                    <a:pt x="126746" y="8382"/>
                    <a:pt x="126619" y="8382"/>
                  </a:cubicBezTo>
                  <a:cubicBezTo>
                    <a:pt x="124841" y="8382"/>
                    <a:pt x="123317" y="9525"/>
                    <a:pt x="123444" y="10795"/>
                  </a:cubicBezTo>
                  <a:cubicBezTo>
                    <a:pt x="123571" y="12065"/>
                    <a:pt x="124968" y="12954"/>
                    <a:pt x="126619" y="12954"/>
                  </a:cubicBezTo>
                  <a:lnTo>
                    <a:pt x="126746" y="12954"/>
                  </a:lnTo>
                  <a:cubicBezTo>
                    <a:pt x="128524" y="12954"/>
                    <a:pt x="130048" y="11811"/>
                    <a:pt x="129921" y="10541"/>
                  </a:cubicBezTo>
                  <a:cubicBezTo>
                    <a:pt x="129794" y="9271"/>
                    <a:pt x="128651" y="8382"/>
                    <a:pt x="126873" y="8382"/>
                  </a:cubicBezTo>
                  <a:close/>
                  <a:moveTo>
                    <a:pt x="61214" y="8763"/>
                  </a:moveTo>
                  <a:cubicBezTo>
                    <a:pt x="61087" y="8763"/>
                    <a:pt x="61087" y="8763"/>
                    <a:pt x="60960" y="8763"/>
                  </a:cubicBezTo>
                  <a:cubicBezTo>
                    <a:pt x="59055" y="8890"/>
                    <a:pt x="57658" y="9906"/>
                    <a:pt x="57785" y="11176"/>
                  </a:cubicBezTo>
                  <a:cubicBezTo>
                    <a:pt x="57785" y="12319"/>
                    <a:pt x="59055" y="13335"/>
                    <a:pt x="60706" y="13335"/>
                  </a:cubicBezTo>
                  <a:lnTo>
                    <a:pt x="61087" y="13335"/>
                  </a:lnTo>
                  <a:cubicBezTo>
                    <a:pt x="62865" y="13335"/>
                    <a:pt x="64389" y="12192"/>
                    <a:pt x="64262" y="10922"/>
                  </a:cubicBezTo>
                  <a:cubicBezTo>
                    <a:pt x="64135" y="9652"/>
                    <a:pt x="62865" y="8763"/>
                    <a:pt x="61214" y="8763"/>
                  </a:cubicBezTo>
                  <a:close/>
                  <a:moveTo>
                    <a:pt x="117475" y="8763"/>
                  </a:moveTo>
                  <a:cubicBezTo>
                    <a:pt x="117475" y="8763"/>
                    <a:pt x="117348" y="8763"/>
                    <a:pt x="117348" y="8763"/>
                  </a:cubicBezTo>
                  <a:cubicBezTo>
                    <a:pt x="115570" y="8890"/>
                    <a:pt x="114046" y="9906"/>
                    <a:pt x="114173" y="11303"/>
                  </a:cubicBezTo>
                  <a:cubicBezTo>
                    <a:pt x="114300" y="12446"/>
                    <a:pt x="115697" y="13462"/>
                    <a:pt x="117348" y="13462"/>
                  </a:cubicBezTo>
                  <a:lnTo>
                    <a:pt x="117475" y="13462"/>
                  </a:lnTo>
                  <a:cubicBezTo>
                    <a:pt x="119253" y="13335"/>
                    <a:pt x="120777" y="12319"/>
                    <a:pt x="120650" y="10922"/>
                  </a:cubicBezTo>
                  <a:cubicBezTo>
                    <a:pt x="120650" y="9779"/>
                    <a:pt x="119253" y="8763"/>
                    <a:pt x="117475" y="8763"/>
                  </a:cubicBezTo>
                  <a:close/>
                  <a:moveTo>
                    <a:pt x="109601" y="11303"/>
                  </a:moveTo>
                  <a:cubicBezTo>
                    <a:pt x="109601" y="11303"/>
                    <a:pt x="109474" y="11303"/>
                    <a:pt x="109474" y="11303"/>
                  </a:cubicBezTo>
                  <a:cubicBezTo>
                    <a:pt x="107696" y="11303"/>
                    <a:pt x="106172" y="12446"/>
                    <a:pt x="106299" y="13843"/>
                  </a:cubicBezTo>
                  <a:cubicBezTo>
                    <a:pt x="106299" y="14986"/>
                    <a:pt x="107823" y="16002"/>
                    <a:pt x="109474" y="16002"/>
                  </a:cubicBezTo>
                  <a:lnTo>
                    <a:pt x="109601" y="16002"/>
                  </a:lnTo>
                  <a:cubicBezTo>
                    <a:pt x="111379" y="15875"/>
                    <a:pt x="112903" y="14859"/>
                    <a:pt x="112776" y="13462"/>
                  </a:cubicBezTo>
                  <a:cubicBezTo>
                    <a:pt x="112776" y="12319"/>
                    <a:pt x="111379" y="11303"/>
                    <a:pt x="109601" y="11303"/>
                  </a:cubicBezTo>
                  <a:close/>
                  <a:moveTo>
                    <a:pt x="34417" y="11557"/>
                  </a:moveTo>
                  <a:cubicBezTo>
                    <a:pt x="34417" y="11557"/>
                    <a:pt x="34290" y="11557"/>
                    <a:pt x="34290" y="11557"/>
                  </a:cubicBezTo>
                  <a:cubicBezTo>
                    <a:pt x="32512" y="11557"/>
                    <a:pt x="30988" y="12700"/>
                    <a:pt x="31115" y="13970"/>
                  </a:cubicBezTo>
                  <a:cubicBezTo>
                    <a:pt x="31242" y="15240"/>
                    <a:pt x="32512" y="16129"/>
                    <a:pt x="34290" y="16129"/>
                  </a:cubicBezTo>
                  <a:lnTo>
                    <a:pt x="34544" y="16129"/>
                  </a:lnTo>
                  <a:cubicBezTo>
                    <a:pt x="36322" y="16002"/>
                    <a:pt x="37846" y="14986"/>
                    <a:pt x="37846" y="13716"/>
                  </a:cubicBezTo>
                  <a:cubicBezTo>
                    <a:pt x="37846" y="12446"/>
                    <a:pt x="36195" y="11557"/>
                    <a:pt x="34417" y="11557"/>
                  </a:cubicBezTo>
                  <a:close/>
                  <a:moveTo>
                    <a:pt x="24384" y="11938"/>
                  </a:moveTo>
                  <a:cubicBezTo>
                    <a:pt x="24257" y="11938"/>
                    <a:pt x="24257" y="11938"/>
                    <a:pt x="24130" y="11938"/>
                  </a:cubicBezTo>
                  <a:cubicBezTo>
                    <a:pt x="22352" y="11938"/>
                    <a:pt x="20828" y="13081"/>
                    <a:pt x="20955" y="14351"/>
                  </a:cubicBezTo>
                  <a:cubicBezTo>
                    <a:pt x="21082" y="15621"/>
                    <a:pt x="22479" y="16510"/>
                    <a:pt x="24130" y="16510"/>
                  </a:cubicBezTo>
                  <a:lnTo>
                    <a:pt x="24257" y="16510"/>
                  </a:lnTo>
                  <a:cubicBezTo>
                    <a:pt x="26035" y="16383"/>
                    <a:pt x="27559" y="15367"/>
                    <a:pt x="27432" y="14097"/>
                  </a:cubicBezTo>
                  <a:cubicBezTo>
                    <a:pt x="27305" y="12827"/>
                    <a:pt x="26162" y="11938"/>
                    <a:pt x="24384" y="11938"/>
                  </a:cubicBezTo>
                  <a:close/>
                  <a:moveTo>
                    <a:pt x="83058" y="12319"/>
                  </a:moveTo>
                  <a:cubicBezTo>
                    <a:pt x="83058" y="12319"/>
                    <a:pt x="82931" y="12319"/>
                    <a:pt x="82931" y="12319"/>
                  </a:cubicBezTo>
                  <a:cubicBezTo>
                    <a:pt x="81153" y="12446"/>
                    <a:pt x="79629" y="13462"/>
                    <a:pt x="79756" y="14859"/>
                  </a:cubicBezTo>
                  <a:cubicBezTo>
                    <a:pt x="79883" y="16002"/>
                    <a:pt x="81153" y="17018"/>
                    <a:pt x="82931" y="17018"/>
                  </a:cubicBezTo>
                  <a:lnTo>
                    <a:pt x="83185" y="17018"/>
                  </a:lnTo>
                  <a:cubicBezTo>
                    <a:pt x="84963" y="17018"/>
                    <a:pt x="86487" y="15875"/>
                    <a:pt x="86360" y="14605"/>
                  </a:cubicBezTo>
                  <a:cubicBezTo>
                    <a:pt x="86233" y="13335"/>
                    <a:pt x="84836" y="12319"/>
                    <a:pt x="83058" y="12319"/>
                  </a:cubicBezTo>
                  <a:close/>
                  <a:moveTo>
                    <a:pt x="96520" y="13462"/>
                  </a:moveTo>
                  <a:cubicBezTo>
                    <a:pt x="96520" y="13462"/>
                    <a:pt x="96393" y="13462"/>
                    <a:pt x="96393" y="13462"/>
                  </a:cubicBezTo>
                  <a:cubicBezTo>
                    <a:pt x="94615" y="13462"/>
                    <a:pt x="93218" y="14605"/>
                    <a:pt x="93218" y="15875"/>
                  </a:cubicBezTo>
                  <a:cubicBezTo>
                    <a:pt x="93218" y="17145"/>
                    <a:pt x="94615" y="18034"/>
                    <a:pt x="96393" y="18034"/>
                  </a:cubicBezTo>
                  <a:lnTo>
                    <a:pt x="96520" y="18034"/>
                  </a:lnTo>
                  <a:cubicBezTo>
                    <a:pt x="98298" y="18034"/>
                    <a:pt x="99695" y="16891"/>
                    <a:pt x="99695" y="15621"/>
                  </a:cubicBezTo>
                  <a:cubicBezTo>
                    <a:pt x="99695" y="14478"/>
                    <a:pt x="98171" y="13462"/>
                    <a:pt x="96393" y="13462"/>
                  </a:cubicBezTo>
                  <a:close/>
                  <a:moveTo>
                    <a:pt x="73279" y="13716"/>
                  </a:moveTo>
                  <a:cubicBezTo>
                    <a:pt x="73279" y="13716"/>
                    <a:pt x="73152" y="13716"/>
                    <a:pt x="73152" y="13716"/>
                  </a:cubicBezTo>
                  <a:cubicBezTo>
                    <a:pt x="71374" y="13843"/>
                    <a:pt x="69850" y="14859"/>
                    <a:pt x="69977" y="16129"/>
                  </a:cubicBezTo>
                  <a:cubicBezTo>
                    <a:pt x="70104" y="17399"/>
                    <a:pt x="71374" y="18288"/>
                    <a:pt x="73152" y="18288"/>
                  </a:cubicBezTo>
                  <a:lnTo>
                    <a:pt x="73406" y="18288"/>
                  </a:lnTo>
                  <a:cubicBezTo>
                    <a:pt x="75311" y="18288"/>
                    <a:pt x="76708" y="17145"/>
                    <a:pt x="76581" y="15875"/>
                  </a:cubicBezTo>
                  <a:cubicBezTo>
                    <a:pt x="76454" y="14605"/>
                    <a:pt x="75184" y="13716"/>
                    <a:pt x="73406" y="13716"/>
                  </a:cubicBezTo>
                  <a:close/>
                  <a:moveTo>
                    <a:pt x="5842" y="13843"/>
                  </a:moveTo>
                  <a:cubicBezTo>
                    <a:pt x="5842" y="13843"/>
                    <a:pt x="5715" y="13843"/>
                    <a:pt x="5715" y="13843"/>
                  </a:cubicBezTo>
                  <a:cubicBezTo>
                    <a:pt x="3937" y="13843"/>
                    <a:pt x="2413" y="14986"/>
                    <a:pt x="2540" y="16256"/>
                  </a:cubicBezTo>
                  <a:cubicBezTo>
                    <a:pt x="2667" y="17526"/>
                    <a:pt x="3937" y="18415"/>
                    <a:pt x="5715" y="18415"/>
                  </a:cubicBezTo>
                  <a:lnTo>
                    <a:pt x="5842" y="18415"/>
                  </a:lnTo>
                  <a:cubicBezTo>
                    <a:pt x="7620" y="18415"/>
                    <a:pt x="9144" y="17272"/>
                    <a:pt x="9017" y="16002"/>
                  </a:cubicBezTo>
                  <a:cubicBezTo>
                    <a:pt x="8890" y="14732"/>
                    <a:pt x="7620" y="13843"/>
                    <a:pt x="5842" y="13843"/>
                  </a:cubicBezTo>
                  <a:close/>
                  <a:moveTo>
                    <a:pt x="123825" y="13970"/>
                  </a:moveTo>
                  <a:cubicBezTo>
                    <a:pt x="123825" y="13970"/>
                    <a:pt x="123698" y="13970"/>
                    <a:pt x="123698" y="13970"/>
                  </a:cubicBezTo>
                  <a:cubicBezTo>
                    <a:pt x="121920" y="14097"/>
                    <a:pt x="120396" y="15113"/>
                    <a:pt x="120523" y="16383"/>
                  </a:cubicBezTo>
                  <a:cubicBezTo>
                    <a:pt x="120650" y="17653"/>
                    <a:pt x="121920" y="18542"/>
                    <a:pt x="123698" y="18542"/>
                  </a:cubicBezTo>
                  <a:lnTo>
                    <a:pt x="123952" y="18542"/>
                  </a:lnTo>
                  <a:cubicBezTo>
                    <a:pt x="125730" y="18415"/>
                    <a:pt x="127254" y="17399"/>
                    <a:pt x="127127" y="16129"/>
                  </a:cubicBezTo>
                  <a:cubicBezTo>
                    <a:pt x="127000" y="14859"/>
                    <a:pt x="125730" y="13970"/>
                    <a:pt x="123952" y="13970"/>
                  </a:cubicBezTo>
                  <a:close/>
                  <a:moveTo>
                    <a:pt x="14605" y="14605"/>
                  </a:moveTo>
                  <a:cubicBezTo>
                    <a:pt x="14605" y="14605"/>
                    <a:pt x="14478" y="14605"/>
                    <a:pt x="14478" y="14605"/>
                  </a:cubicBezTo>
                  <a:cubicBezTo>
                    <a:pt x="12700" y="14605"/>
                    <a:pt x="11176" y="15621"/>
                    <a:pt x="11303" y="17018"/>
                  </a:cubicBezTo>
                  <a:cubicBezTo>
                    <a:pt x="11430" y="18415"/>
                    <a:pt x="12700" y="19177"/>
                    <a:pt x="14478" y="19177"/>
                  </a:cubicBezTo>
                  <a:lnTo>
                    <a:pt x="14732" y="19177"/>
                  </a:lnTo>
                  <a:cubicBezTo>
                    <a:pt x="16510" y="19177"/>
                    <a:pt x="18034" y="18034"/>
                    <a:pt x="17907" y="16764"/>
                  </a:cubicBezTo>
                  <a:cubicBezTo>
                    <a:pt x="17780" y="15494"/>
                    <a:pt x="16383" y="14605"/>
                    <a:pt x="14732" y="14605"/>
                  </a:cubicBezTo>
                  <a:close/>
                  <a:moveTo>
                    <a:pt x="44323" y="12319"/>
                  </a:moveTo>
                  <a:cubicBezTo>
                    <a:pt x="44323" y="12319"/>
                    <a:pt x="44196" y="12319"/>
                    <a:pt x="44196" y="12319"/>
                  </a:cubicBezTo>
                  <a:cubicBezTo>
                    <a:pt x="42799" y="12446"/>
                    <a:pt x="41529" y="13081"/>
                    <a:pt x="41148" y="13970"/>
                  </a:cubicBezTo>
                  <a:cubicBezTo>
                    <a:pt x="39497" y="14224"/>
                    <a:pt x="38227" y="15240"/>
                    <a:pt x="38227" y="16383"/>
                  </a:cubicBezTo>
                  <a:cubicBezTo>
                    <a:pt x="38227" y="16637"/>
                    <a:pt x="38354" y="16764"/>
                    <a:pt x="38481" y="17018"/>
                  </a:cubicBezTo>
                  <a:lnTo>
                    <a:pt x="37846" y="17018"/>
                  </a:lnTo>
                  <a:cubicBezTo>
                    <a:pt x="37592" y="17018"/>
                    <a:pt x="37465" y="17018"/>
                    <a:pt x="37211" y="17145"/>
                  </a:cubicBezTo>
                  <a:cubicBezTo>
                    <a:pt x="36703" y="16764"/>
                    <a:pt x="35814" y="16510"/>
                    <a:pt x="34925" y="16510"/>
                  </a:cubicBezTo>
                  <a:cubicBezTo>
                    <a:pt x="33147" y="16510"/>
                    <a:pt x="31750" y="17653"/>
                    <a:pt x="31750" y="18923"/>
                  </a:cubicBezTo>
                  <a:cubicBezTo>
                    <a:pt x="31750" y="20193"/>
                    <a:pt x="33274" y="21082"/>
                    <a:pt x="34925" y="21082"/>
                  </a:cubicBezTo>
                  <a:cubicBezTo>
                    <a:pt x="35052" y="21082"/>
                    <a:pt x="35052" y="21082"/>
                    <a:pt x="35179" y="21082"/>
                  </a:cubicBezTo>
                  <a:cubicBezTo>
                    <a:pt x="35433" y="21082"/>
                    <a:pt x="35560" y="21082"/>
                    <a:pt x="35687" y="21082"/>
                  </a:cubicBezTo>
                  <a:cubicBezTo>
                    <a:pt x="36195" y="21463"/>
                    <a:pt x="36957" y="21590"/>
                    <a:pt x="37846" y="21590"/>
                  </a:cubicBezTo>
                  <a:lnTo>
                    <a:pt x="38100" y="21590"/>
                  </a:lnTo>
                  <a:cubicBezTo>
                    <a:pt x="39878" y="21590"/>
                    <a:pt x="41275" y="20447"/>
                    <a:pt x="41275" y="19177"/>
                  </a:cubicBezTo>
                  <a:cubicBezTo>
                    <a:pt x="41275" y="18923"/>
                    <a:pt x="41148" y="18796"/>
                    <a:pt x="41148" y="18542"/>
                  </a:cubicBezTo>
                  <a:lnTo>
                    <a:pt x="41656" y="18542"/>
                  </a:lnTo>
                  <a:cubicBezTo>
                    <a:pt x="43180" y="18415"/>
                    <a:pt x="44323" y="17780"/>
                    <a:pt x="44704" y="16891"/>
                  </a:cubicBezTo>
                  <a:cubicBezTo>
                    <a:pt x="46355" y="16637"/>
                    <a:pt x="47625" y="15748"/>
                    <a:pt x="47498" y="14478"/>
                  </a:cubicBezTo>
                  <a:cubicBezTo>
                    <a:pt x="47371" y="13208"/>
                    <a:pt x="46101" y="12319"/>
                    <a:pt x="44323" y="12319"/>
                  </a:cubicBezTo>
                  <a:close/>
                  <a:moveTo>
                    <a:pt x="114554" y="17272"/>
                  </a:moveTo>
                  <a:cubicBezTo>
                    <a:pt x="114554" y="17272"/>
                    <a:pt x="114427" y="17272"/>
                    <a:pt x="114427" y="17272"/>
                  </a:cubicBezTo>
                  <a:cubicBezTo>
                    <a:pt x="112649" y="17399"/>
                    <a:pt x="111252" y="18415"/>
                    <a:pt x="111252" y="19812"/>
                  </a:cubicBezTo>
                  <a:cubicBezTo>
                    <a:pt x="111252" y="20955"/>
                    <a:pt x="112649" y="21971"/>
                    <a:pt x="114427" y="21971"/>
                  </a:cubicBezTo>
                  <a:lnTo>
                    <a:pt x="114681" y="21971"/>
                  </a:lnTo>
                  <a:cubicBezTo>
                    <a:pt x="116459" y="21971"/>
                    <a:pt x="117983" y="20828"/>
                    <a:pt x="117856" y="19558"/>
                  </a:cubicBezTo>
                  <a:cubicBezTo>
                    <a:pt x="117729" y="18288"/>
                    <a:pt x="116332" y="17399"/>
                    <a:pt x="114554" y="17399"/>
                  </a:cubicBezTo>
                  <a:close/>
                  <a:moveTo>
                    <a:pt x="86995" y="17653"/>
                  </a:moveTo>
                  <a:cubicBezTo>
                    <a:pt x="86995" y="17653"/>
                    <a:pt x="86868" y="17653"/>
                    <a:pt x="86868" y="17653"/>
                  </a:cubicBezTo>
                  <a:cubicBezTo>
                    <a:pt x="85090" y="17653"/>
                    <a:pt x="83566" y="18796"/>
                    <a:pt x="83693" y="20066"/>
                  </a:cubicBezTo>
                  <a:cubicBezTo>
                    <a:pt x="83820" y="21336"/>
                    <a:pt x="85090" y="22225"/>
                    <a:pt x="86868" y="22225"/>
                  </a:cubicBezTo>
                  <a:lnTo>
                    <a:pt x="87122" y="22225"/>
                  </a:lnTo>
                  <a:cubicBezTo>
                    <a:pt x="88900" y="22098"/>
                    <a:pt x="90424" y="21082"/>
                    <a:pt x="90297" y="19812"/>
                  </a:cubicBezTo>
                  <a:cubicBezTo>
                    <a:pt x="90170" y="18542"/>
                    <a:pt x="88900" y="17653"/>
                    <a:pt x="87122" y="17653"/>
                  </a:cubicBezTo>
                  <a:close/>
                  <a:moveTo>
                    <a:pt x="103378" y="17653"/>
                  </a:moveTo>
                  <a:cubicBezTo>
                    <a:pt x="103378" y="17653"/>
                    <a:pt x="103251" y="17653"/>
                    <a:pt x="103251" y="17653"/>
                  </a:cubicBezTo>
                  <a:cubicBezTo>
                    <a:pt x="101473" y="17780"/>
                    <a:pt x="99949" y="18796"/>
                    <a:pt x="100076" y="20193"/>
                  </a:cubicBezTo>
                  <a:cubicBezTo>
                    <a:pt x="100076" y="21336"/>
                    <a:pt x="101473" y="22225"/>
                    <a:pt x="103251" y="22225"/>
                  </a:cubicBezTo>
                  <a:lnTo>
                    <a:pt x="103505" y="22225"/>
                  </a:lnTo>
                  <a:cubicBezTo>
                    <a:pt x="105283" y="22225"/>
                    <a:pt x="106807" y="21209"/>
                    <a:pt x="106680" y="19812"/>
                  </a:cubicBezTo>
                  <a:cubicBezTo>
                    <a:pt x="106680" y="18669"/>
                    <a:pt x="105283" y="17653"/>
                    <a:pt x="103505" y="17653"/>
                  </a:cubicBezTo>
                  <a:close/>
                  <a:moveTo>
                    <a:pt x="18161" y="20193"/>
                  </a:moveTo>
                  <a:cubicBezTo>
                    <a:pt x="18161" y="20193"/>
                    <a:pt x="18034" y="20193"/>
                    <a:pt x="18034" y="20193"/>
                  </a:cubicBezTo>
                  <a:cubicBezTo>
                    <a:pt x="16256" y="20193"/>
                    <a:pt x="14732" y="21209"/>
                    <a:pt x="14859" y="22606"/>
                  </a:cubicBezTo>
                  <a:cubicBezTo>
                    <a:pt x="14986" y="23749"/>
                    <a:pt x="16383" y="24765"/>
                    <a:pt x="18034" y="24765"/>
                  </a:cubicBezTo>
                  <a:lnTo>
                    <a:pt x="18161" y="24765"/>
                  </a:lnTo>
                  <a:cubicBezTo>
                    <a:pt x="19939" y="24765"/>
                    <a:pt x="21463" y="23622"/>
                    <a:pt x="21336" y="22352"/>
                  </a:cubicBezTo>
                  <a:cubicBezTo>
                    <a:pt x="21209" y="21082"/>
                    <a:pt x="19939" y="20193"/>
                    <a:pt x="18161" y="20193"/>
                  </a:cubicBezTo>
                  <a:close/>
                  <a:moveTo>
                    <a:pt x="51308" y="11303"/>
                  </a:moveTo>
                  <a:cubicBezTo>
                    <a:pt x="51308" y="11303"/>
                    <a:pt x="51181" y="11303"/>
                    <a:pt x="51181" y="11303"/>
                  </a:cubicBezTo>
                  <a:cubicBezTo>
                    <a:pt x="49403" y="11303"/>
                    <a:pt x="48006" y="12446"/>
                    <a:pt x="48006" y="13716"/>
                  </a:cubicBezTo>
                  <a:cubicBezTo>
                    <a:pt x="48006" y="14986"/>
                    <a:pt x="49403" y="15875"/>
                    <a:pt x="51054" y="15875"/>
                  </a:cubicBezTo>
                  <a:cubicBezTo>
                    <a:pt x="51054" y="16129"/>
                    <a:pt x="50927" y="16383"/>
                    <a:pt x="50927" y="16637"/>
                  </a:cubicBezTo>
                  <a:cubicBezTo>
                    <a:pt x="50927" y="16891"/>
                    <a:pt x="51054" y="17145"/>
                    <a:pt x="51181" y="17399"/>
                  </a:cubicBezTo>
                  <a:cubicBezTo>
                    <a:pt x="49530" y="17653"/>
                    <a:pt x="48260" y="18669"/>
                    <a:pt x="48260" y="19812"/>
                  </a:cubicBezTo>
                  <a:cubicBezTo>
                    <a:pt x="48260" y="20066"/>
                    <a:pt x="48260" y="20193"/>
                    <a:pt x="48387" y="20447"/>
                  </a:cubicBezTo>
                  <a:lnTo>
                    <a:pt x="47752" y="20447"/>
                  </a:lnTo>
                  <a:cubicBezTo>
                    <a:pt x="47498" y="20447"/>
                    <a:pt x="47371" y="20447"/>
                    <a:pt x="47244" y="20447"/>
                  </a:cubicBezTo>
                  <a:cubicBezTo>
                    <a:pt x="46609" y="20066"/>
                    <a:pt x="45847" y="19939"/>
                    <a:pt x="44958" y="19939"/>
                  </a:cubicBezTo>
                  <a:cubicBezTo>
                    <a:pt x="43180" y="19939"/>
                    <a:pt x="41656" y="21082"/>
                    <a:pt x="41783" y="22352"/>
                  </a:cubicBezTo>
                  <a:cubicBezTo>
                    <a:pt x="41910" y="23622"/>
                    <a:pt x="43180" y="24511"/>
                    <a:pt x="44958" y="24511"/>
                  </a:cubicBezTo>
                  <a:cubicBezTo>
                    <a:pt x="44958" y="24511"/>
                    <a:pt x="45085" y="24511"/>
                    <a:pt x="45085" y="24511"/>
                  </a:cubicBezTo>
                  <a:lnTo>
                    <a:pt x="45593" y="24511"/>
                  </a:lnTo>
                  <a:cubicBezTo>
                    <a:pt x="46228" y="24765"/>
                    <a:pt x="46863" y="25019"/>
                    <a:pt x="47752" y="25019"/>
                  </a:cubicBezTo>
                  <a:lnTo>
                    <a:pt x="48006" y="25019"/>
                  </a:lnTo>
                  <a:cubicBezTo>
                    <a:pt x="49784" y="24892"/>
                    <a:pt x="51308" y="23876"/>
                    <a:pt x="51181" y="22606"/>
                  </a:cubicBezTo>
                  <a:cubicBezTo>
                    <a:pt x="51181" y="22352"/>
                    <a:pt x="51181" y="22225"/>
                    <a:pt x="51054" y="21971"/>
                  </a:cubicBezTo>
                  <a:lnTo>
                    <a:pt x="51562" y="21971"/>
                  </a:lnTo>
                  <a:cubicBezTo>
                    <a:pt x="53340" y="21971"/>
                    <a:pt x="54864" y="20828"/>
                    <a:pt x="54737" y="19558"/>
                  </a:cubicBezTo>
                  <a:cubicBezTo>
                    <a:pt x="54737" y="19304"/>
                    <a:pt x="54610" y="19050"/>
                    <a:pt x="54483" y="18796"/>
                  </a:cubicBezTo>
                  <a:cubicBezTo>
                    <a:pt x="54737" y="18796"/>
                    <a:pt x="55118" y="18796"/>
                    <a:pt x="55372" y="18669"/>
                  </a:cubicBezTo>
                  <a:cubicBezTo>
                    <a:pt x="55880" y="19177"/>
                    <a:pt x="56769" y="19558"/>
                    <a:pt x="57785" y="19558"/>
                  </a:cubicBezTo>
                  <a:cubicBezTo>
                    <a:pt x="57912" y="19558"/>
                    <a:pt x="57912" y="19558"/>
                    <a:pt x="58039" y="19558"/>
                  </a:cubicBezTo>
                  <a:cubicBezTo>
                    <a:pt x="58420" y="19558"/>
                    <a:pt x="58801" y="19431"/>
                    <a:pt x="59182" y="19431"/>
                  </a:cubicBezTo>
                  <a:lnTo>
                    <a:pt x="59182" y="19431"/>
                  </a:lnTo>
                  <a:cubicBezTo>
                    <a:pt x="59055" y="19685"/>
                    <a:pt x="59055" y="19812"/>
                    <a:pt x="59055" y="20193"/>
                  </a:cubicBezTo>
                  <a:cubicBezTo>
                    <a:pt x="59055" y="21336"/>
                    <a:pt x="60579" y="22352"/>
                    <a:pt x="62357" y="22352"/>
                  </a:cubicBezTo>
                  <a:cubicBezTo>
                    <a:pt x="62357" y="22352"/>
                    <a:pt x="62484" y="22352"/>
                    <a:pt x="62484" y="22352"/>
                  </a:cubicBezTo>
                  <a:cubicBezTo>
                    <a:pt x="64262" y="22225"/>
                    <a:pt x="65659" y="21209"/>
                    <a:pt x="65659" y="19939"/>
                  </a:cubicBezTo>
                  <a:cubicBezTo>
                    <a:pt x="65659" y="18669"/>
                    <a:pt x="64262" y="17653"/>
                    <a:pt x="62484" y="17653"/>
                  </a:cubicBezTo>
                  <a:cubicBezTo>
                    <a:pt x="62357" y="17653"/>
                    <a:pt x="62357" y="17653"/>
                    <a:pt x="62230" y="17653"/>
                  </a:cubicBezTo>
                  <a:cubicBezTo>
                    <a:pt x="61849" y="17653"/>
                    <a:pt x="61468" y="17780"/>
                    <a:pt x="61087" y="17780"/>
                  </a:cubicBezTo>
                  <a:lnTo>
                    <a:pt x="61087" y="17780"/>
                  </a:lnTo>
                  <a:cubicBezTo>
                    <a:pt x="61214" y="17526"/>
                    <a:pt x="61214" y="17399"/>
                    <a:pt x="61214" y="17018"/>
                  </a:cubicBezTo>
                  <a:cubicBezTo>
                    <a:pt x="61087" y="15875"/>
                    <a:pt x="59690" y="14859"/>
                    <a:pt x="58039" y="14859"/>
                  </a:cubicBezTo>
                  <a:cubicBezTo>
                    <a:pt x="58039" y="14859"/>
                    <a:pt x="57912" y="14859"/>
                    <a:pt x="57912" y="14859"/>
                  </a:cubicBezTo>
                  <a:cubicBezTo>
                    <a:pt x="57531" y="14859"/>
                    <a:pt x="57150" y="14986"/>
                    <a:pt x="56769" y="15113"/>
                  </a:cubicBezTo>
                  <a:cubicBezTo>
                    <a:pt x="56261" y="14605"/>
                    <a:pt x="55372" y="14224"/>
                    <a:pt x="54356" y="14224"/>
                  </a:cubicBezTo>
                  <a:cubicBezTo>
                    <a:pt x="54356" y="13970"/>
                    <a:pt x="54483" y="13716"/>
                    <a:pt x="54483" y="13462"/>
                  </a:cubicBezTo>
                  <a:cubicBezTo>
                    <a:pt x="54483" y="12192"/>
                    <a:pt x="53086" y="11303"/>
                    <a:pt x="51308" y="11303"/>
                  </a:cubicBezTo>
                  <a:close/>
                  <a:moveTo>
                    <a:pt x="27940" y="21336"/>
                  </a:moveTo>
                  <a:cubicBezTo>
                    <a:pt x="27940" y="21336"/>
                    <a:pt x="27813" y="21336"/>
                    <a:pt x="27813" y="21336"/>
                  </a:cubicBezTo>
                  <a:cubicBezTo>
                    <a:pt x="26035" y="21336"/>
                    <a:pt x="24511" y="22479"/>
                    <a:pt x="24638" y="23749"/>
                  </a:cubicBezTo>
                  <a:cubicBezTo>
                    <a:pt x="24765" y="25019"/>
                    <a:pt x="26035" y="25908"/>
                    <a:pt x="27813" y="25908"/>
                  </a:cubicBezTo>
                  <a:lnTo>
                    <a:pt x="28067" y="25908"/>
                  </a:lnTo>
                  <a:cubicBezTo>
                    <a:pt x="29845" y="25781"/>
                    <a:pt x="31242" y="24765"/>
                    <a:pt x="31242" y="23495"/>
                  </a:cubicBezTo>
                  <a:cubicBezTo>
                    <a:pt x="31242" y="22225"/>
                    <a:pt x="29845" y="21336"/>
                    <a:pt x="28067" y="21336"/>
                  </a:cubicBezTo>
                  <a:close/>
                  <a:moveTo>
                    <a:pt x="93599" y="22098"/>
                  </a:moveTo>
                  <a:cubicBezTo>
                    <a:pt x="93599" y="22098"/>
                    <a:pt x="93472" y="22098"/>
                    <a:pt x="93472" y="22098"/>
                  </a:cubicBezTo>
                  <a:cubicBezTo>
                    <a:pt x="91567" y="22225"/>
                    <a:pt x="90170" y="23241"/>
                    <a:pt x="90170" y="24511"/>
                  </a:cubicBezTo>
                  <a:cubicBezTo>
                    <a:pt x="90170" y="25781"/>
                    <a:pt x="91694" y="26797"/>
                    <a:pt x="93345" y="26797"/>
                  </a:cubicBezTo>
                  <a:lnTo>
                    <a:pt x="93599" y="26797"/>
                  </a:lnTo>
                  <a:cubicBezTo>
                    <a:pt x="95377" y="26670"/>
                    <a:pt x="96774" y="25527"/>
                    <a:pt x="96774" y="24257"/>
                  </a:cubicBezTo>
                  <a:cubicBezTo>
                    <a:pt x="96774" y="22987"/>
                    <a:pt x="95250" y="22098"/>
                    <a:pt x="93599" y="22098"/>
                  </a:cubicBezTo>
                  <a:close/>
                  <a:moveTo>
                    <a:pt x="70231" y="19050"/>
                  </a:moveTo>
                  <a:cubicBezTo>
                    <a:pt x="70104" y="19050"/>
                    <a:pt x="70104" y="19050"/>
                    <a:pt x="69977" y="19050"/>
                  </a:cubicBezTo>
                  <a:cubicBezTo>
                    <a:pt x="68199" y="19050"/>
                    <a:pt x="66675" y="20193"/>
                    <a:pt x="66802" y="21463"/>
                  </a:cubicBezTo>
                  <a:cubicBezTo>
                    <a:pt x="66802" y="22479"/>
                    <a:pt x="67945" y="23368"/>
                    <a:pt x="69469" y="23622"/>
                  </a:cubicBezTo>
                  <a:cubicBezTo>
                    <a:pt x="68834" y="24003"/>
                    <a:pt x="68580" y="24511"/>
                    <a:pt x="68580" y="25273"/>
                  </a:cubicBezTo>
                  <a:cubicBezTo>
                    <a:pt x="68707" y="26416"/>
                    <a:pt x="70104" y="27432"/>
                    <a:pt x="71755" y="27432"/>
                  </a:cubicBezTo>
                  <a:lnTo>
                    <a:pt x="72009" y="27432"/>
                  </a:lnTo>
                  <a:cubicBezTo>
                    <a:pt x="73787" y="27305"/>
                    <a:pt x="75184" y="26289"/>
                    <a:pt x="75184" y="24892"/>
                  </a:cubicBezTo>
                  <a:cubicBezTo>
                    <a:pt x="75184" y="23876"/>
                    <a:pt x="74041" y="22987"/>
                    <a:pt x="72644" y="22733"/>
                  </a:cubicBezTo>
                  <a:cubicBezTo>
                    <a:pt x="73152" y="22352"/>
                    <a:pt x="73406" y="21844"/>
                    <a:pt x="73406" y="21209"/>
                  </a:cubicBezTo>
                  <a:cubicBezTo>
                    <a:pt x="73406" y="19939"/>
                    <a:pt x="72009" y="19050"/>
                    <a:pt x="70358" y="19050"/>
                  </a:cubicBezTo>
                  <a:close/>
                  <a:moveTo>
                    <a:pt x="6223" y="23114"/>
                  </a:moveTo>
                  <a:cubicBezTo>
                    <a:pt x="6223" y="23114"/>
                    <a:pt x="6096" y="23114"/>
                    <a:pt x="6096" y="23114"/>
                  </a:cubicBezTo>
                  <a:cubicBezTo>
                    <a:pt x="4318" y="23241"/>
                    <a:pt x="2794" y="24257"/>
                    <a:pt x="2921" y="25527"/>
                  </a:cubicBezTo>
                  <a:cubicBezTo>
                    <a:pt x="3048" y="26797"/>
                    <a:pt x="4318" y="27686"/>
                    <a:pt x="6096" y="27686"/>
                  </a:cubicBezTo>
                  <a:lnTo>
                    <a:pt x="6223" y="27686"/>
                  </a:lnTo>
                  <a:cubicBezTo>
                    <a:pt x="8001" y="27559"/>
                    <a:pt x="9525" y="26543"/>
                    <a:pt x="9398" y="25273"/>
                  </a:cubicBezTo>
                  <a:cubicBezTo>
                    <a:pt x="9271" y="24003"/>
                    <a:pt x="7874" y="23114"/>
                    <a:pt x="6223" y="23114"/>
                  </a:cubicBezTo>
                  <a:close/>
                  <a:moveTo>
                    <a:pt x="58039" y="23368"/>
                  </a:moveTo>
                  <a:cubicBezTo>
                    <a:pt x="57912" y="23368"/>
                    <a:pt x="57912" y="23368"/>
                    <a:pt x="57785" y="23368"/>
                  </a:cubicBezTo>
                  <a:cubicBezTo>
                    <a:pt x="56007" y="23368"/>
                    <a:pt x="54483" y="24511"/>
                    <a:pt x="54610" y="25781"/>
                  </a:cubicBezTo>
                  <a:cubicBezTo>
                    <a:pt x="54737" y="27051"/>
                    <a:pt x="56007" y="27940"/>
                    <a:pt x="57785" y="27940"/>
                  </a:cubicBezTo>
                  <a:lnTo>
                    <a:pt x="58039" y="27940"/>
                  </a:lnTo>
                  <a:cubicBezTo>
                    <a:pt x="59817" y="27940"/>
                    <a:pt x="61214" y="26797"/>
                    <a:pt x="61214" y="25400"/>
                  </a:cubicBezTo>
                  <a:cubicBezTo>
                    <a:pt x="61214" y="24257"/>
                    <a:pt x="59690" y="23368"/>
                    <a:pt x="58166" y="23368"/>
                  </a:cubicBezTo>
                  <a:close/>
                  <a:moveTo>
                    <a:pt x="38354" y="24130"/>
                  </a:moveTo>
                  <a:cubicBezTo>
                    <a:pt x="38227" y="24130"/>
                    <a:pt x="38227" y="24130"/>
                    <a:pt x="38100" y="24130"/>
                  </a:cubicBezTo>
                  <a:cubicBezTo>
                    <a:pt x="36322" y="24257"/>
                    <a:pt x="34798" y="25273"/>
                    <a:pt x="34925" y="26543"/>
                  </a:cubicBezTo>
                  <a:cubicBezTo>
                    <a:pt x="35052" y="27813"/>
                    <a:pt x="36322" y="28702"/>
                    <a:pt x="38100" y="28702"/>
                  </a:cubicBezTo>
                  <a:lnTo>
                    <a:pt x="38354" y="28702"/>
                  </a:lnTo>
                  <a:cubicBezTo>
                    <a:pt x="40132" y="28575"/>
                    <a:pt x="41529" y="27559"/>
                    <a:pt x="41529" y="26289"/>
                  </a:cubicBezTo>
                  <a:cubicBezTo>
                    <a:pt x="41529" y="25019"/>
                    <a:pt x="40132" y="24130"/>
                    <a:pt x="38354" y="24130"/>
                  </a:cubicBezTo>
                  <a:close/>
                  <a:moveTo>
                    <a:pt x="28575" y="26797"/>
                  </a:moveTo>
                  <a:cubicBezTo>
                    <a:pt x="28575" y="26797"/>
                    <a:pt x="28448" y="26797"/>
                    <a:pt x="28448" y="26797"/>
                  </a:cubicBezTo>
                  <a:cubicBezTo>
                    <a:pt x="26543" y="26924"/>
                    <a:pt x="25146" y="27940"/>
                    <a:pt x="25273" y="29210"/>
                  </a:cubicBezTo>
                  <a:cubicBezTo>
                    <a:pt x="25400" y="30480"/>
                    <a:pt x="26797" y="31369"/>
                    <a:pt x="28575" y="31369"/>
                  </a:cubicBezTo>
                  <a:cubicBezTo>
                    <a:pt x="30353" y="31369"/>
                    <a:pt x="31877" y="30226"/>
                    <a:pt x="31750" y="28956"/>
                  </a:cubicBezTo>
                  <a:cubicBezTo>
                    <a:pt x="31750" y="27813"/>
                    <a:pt x="30353" y="26797"/>
                    <a:pt x="28575" y="26797"/>
                  </a:cubicBezTo>
                  <a:close/>
                  <a:moveTo>
                    <a:pt x="48260" y="27305"/>
                  </a:moveTo>
                  <a:cubicBezTo>
                    <a:pt x="48260" y="27305"/>
                    <a:pt x="48133" y="27305"/>
                    <a:pt x="48133" y="27305"/>
                  </a:cubicBezTo>
                  <a:cubicBezTo>
                    <a:pt x="46355" y="27305"/>
                    <a:pt x="44958" y="28448"/>
                    <a:pt x="44958" y="29718"/>
                  </a:cubicBezTo>
                  <a:cubicBezTo>
                    <a:pt x="44958" y="30988"/>
                    <a:pt x="46482" y="31877"/>
                    <a:pt x="48133" y="31877"/>
                  </a:cubicBezTo>
                  <a:lnTo>
                    <a:pt x="48387" y="31877"/>
                  </a:lnTo>
                  <a:cubicBezTo>
                    <a:pt x="50165" y="31877"/>
                    <a:pt x="51562" y="30734"/>
                    <a:pt x="51562" y="29464"/>
                  </a:cubicBezTo>
                  <a:cubicBezTo>
                    <a:pt x="51562" y="28194"/>
                    <a:pt x="50038" y="27305"/>
                    <a:pt x="48260" y="27305"/>
                  </a:cubicBezTo>
                  <a:close/>
                  <a:moveTo>
                    <a:pt x="18288" y="28448"/>
                  </a:moveTo>
                  <a:cubicBezTo>
                    <a:pt x="16510" y="28575"/>
                    <a:pt x="15113" y="29591"/>
                    <a:pt x="15113" y="30861"/>
                  </a:cubicBezTo>
                  <a:cubicBezTo>
                    <a:pt x="15113" y="32131"/>
                    <a:pt x="16510" y="33020"/>
                    <a:pt x="18288" y="33020"/>
                  </a:cubicBezTo>
                  <a:lnTo>
                    <a:pt x="18542" y="33020"/>
                  </a:lnTo>
                  <a:cubicBezTo>
                    <a:pt x="20320" y="33020"/>
                    <a:pt x="21717" y="31877"/>
                    <a:pt x="21717" y="30607"/>
                  </a:cubicBezTo>
                  <a:cubicBezTo>
                    <a:pt x="21717" y="29337"/>
                    <a:pt x="20193" y="28448"/>
                    <a:pt x="18415" y="28448"/>
                  </a:cubicBezTo>
                  <a:close/>
                  <a:moveTo>
                    <a:pt x="72136" y="28702"/>
                  </a:moveTo>
                  <a:cubicBezTo>
                    <a:pt x="70358" y="28702"/>
                    <a:pt x="68961" y="29845"/>
                    <a:pt x="68961" y="31115"/>
                  </a:cubicBezTo>
                  <a:cubicBezTo>
                    <a:pt x="68961" y="32385"/>
                    <a:pt x="70485" y="33274"/>
                    <a:pt x="72136" y="33274"/>
                  </a:cubicBezTo>
                  <a:lnTo>
                    <a:pt x="72263" y="33274"/>
                  </a:lnTo>
                  <a:cubicBezTo>
                    <a:pt x="74041" y="33274"/>
                    <a:pt x="75438" y="32131"/>
                    <a:pt x="75438" y="30861"/>
                  </a:cubicBezTo>
                  <a:cubicBezTo>
                    <a:pt x="75438" y="29591"/>
                    <a:pt x="73914" y="28575"/>
                    <a:pt x="72136" y="28575"/>
                  </a:cubicBezTo>
                  <a:close/>
                  <a:moveTo>
                    <a:pt x="62865" y="29083"/>
                  </a:moveTo>
                  <a:cubicBezTo>
                    <a:pt x="62865" y="29083"/>
                    <a:pt x="62738" y="29083"/>
                    <a:pt x="62738" y="29083"/>
                  </a:cubicBezTo>
                  <a:cubicBezTo>
                    <a:pt x="60960" y="29210"/>
                    <a:pt x="59563" y="30226"/>
                    <a:pt x="59563" y="31496"/>
                  </a:cubicBezTo>
                  <a:cubicBezTo>
                    <a:pt x="59563" y="32766"/>
                    <a:pt x="61087" y="33655"/>
                    <a:pt x="62738" y="33655"/>
                  </a:cubicBezTo>
                  <a:lnTo>
                    <a:pt x="62992" y="33655"/>
                  </a:lnTo>
                  <a:cubicBezTo>
                    <a:pt x="64770" y="33655"/>
                    <a:pt x="66167" y="32512"/>
                    <a:pt x="66167" y="31242"/>
                  </a:cubicBezTo>
                  <a:cubicBezTo>
                    <a:pt x="66167" y="29972"/>
                    <a:pt x="64643" y="28956"/>
                    <a:pt x="62865" y="28956"/>
                  </a:cubicBezTo>
                  <a:close/>
                  <a:moveTo>
                    <a:pt x="6477" y="29083"/>
                  </a:moveTo>
                  <a:cubicBezTo>
                    <a:pt x="6477" y="29083"/>
                    <a:pt x="6350" y="29083"/>
                    <a:pt x="6350" y="29083"/>
                  </a:cubicBezTo>
                  <a:cubicBezTo>
                    <a:pt x="4572" y="29210"/>
                    <a:pt x="3048" y="30226"/>
                    <a:pt x="3175" y="31623"/>
                  </a:cubicBezTo>
                  <a:cubicBezTo>
                    <a:pt x="3175" y="32766"/>
                    <a:pt x="4572" y="33782"/>
                    <a:pt x="6350" y="33782"/>
                  </a:cubicBezTo>
                  <a:lnTo>
                    <a:pt x="6477" y="33782"/>
                  </a:lnTo>
                  <a:cubicBezTo>
                    <a:pt x="8255" y="33655"/>
                    <a:pt x="9779" y="32639"/>
                    <a:pt x="9652" y="31369"/>
                  </a:cubicBezTo>
                  <a:cubicBezTo>
                    <a:pt x="9525" y="30099"/>
                    <a:pt x="8128" y="29083"/>
                    <a:pt x="6477" y="29083"/>
                  </a:cubicBezTo>
                  <a:close/>
                  <a:moveTo>
                    <a:pt x="54864" y="31623"/>
                  </a:moveTo>
                  <a:cubicBezTo>
                    <a:pt x="53086" y="31623"/>
                    <a:pt x="51562" y="32893"/>
                    <a:pt x="51689" y="34036"/>
                  </a:cubicBezTo>
                  <a:cubicBezTo>
                    <a:pt x="51816" y="35179"/>
                    <a:pt x="53086" y="36195"/>
                    <a:pt x="54864" y="36195"/>
                  </a:cubicBezTo>
                  <a:lnTo>
                    <a:pt x="55118" y="36195"/>
                  </a:lnTo>
                  <a:cubicBezTo>
                    <a:pt x="56896" y="36195"/>
                    <a:pt x="58420" y="35052"/>
                    <a:pt x="58293" y="33782"/>
                  </a:cubicBezTo>
                  <a:cubicBezTo>
                    <a:pt x="58166" y="32512"/>
                    <a:pt x="56769" y="31623"/>
                    <a:pt x="54991" y="31623"/>
                  </a:cubicBezTo>
                  <a:close/>
                  <a:moveTo>
                    <a:pt x="28575" y="32766"/>
                  </a:moveTo>
                  <a:cubicBezTo>
                    <a:pt x="28448" y="32766"/>
                    <a:pt x="28448" y="32766"/>
                    <a:pt x="28321" y="32766"/>
                  </a:cubicBezTo>
                  <a:cubicBezTo>
                    <a:pt x="26543" y="32893"/>
                    <a:pt x="25146" y="33909"/>
                    <a:pt x="25146" y="35179"/>
                  </a:cubicBezTo>
                  <a:cubicBezTo>
                    <a:pt x="25146" y="36449"/>
                    <a:pt x="26670" y="37338"/>
                    <a:pt x="28321" y="37338"/>
                  </a:cubicBezTo>
                  <a:lnTo>
                    <a:pt x="28575" y="37338"/>
                  </a:lnTo>
                  <a:cubicBezTo>
                    <a:pt x="30353" y="37211"/>
                    <a:pt x="31750" y="36195"/>
                    <a:pt x="31750" y="34798"/>
                  </a:cubicBezTo>
                  <a:cubicBezTo>
                    <a:pt x="31750" y="33655"/>
                    <a:pt x="30353" y="32766"/>
                    <a:pt x="28702" y="32766"/>
                  </a:cubicBezTo>
                  <a:close/>
                  <a:moveTo>
                    <a:pt x="41910" y="33782"/>
                  </a:moveTo>
                  <a:cubicBezTo>
                    <a:pt x="41910" y="33782"/>
                    <a:pt x="41783" y="33782"/>
                    <a:pt x="41783" y="33782"/>
                  </a:cubicBezTo>
                  <a:cubicBezTo>
                    <a:pt x="40005" y="33782"/>
                    <a:pt x="38608" y="34925"/>
                    <a:pt x="38608" y="36195"/>
                  </a:cubicBezTo>
                  <a:cubicBezTo>
                    <a:pt x="38608" y="37465"/>
                    <a:pt x="40132" y="38354"/>
                    <a:pt x="41783" y="38354"/>
                  </a:cubicBezTo>
                  <a:lnTo>
                    <a:pt x="42037" y="38354"/>
                  </a:lnTo>
                  <a:cubicBezTo>
                    <a:pt x="43942" y="38354"/>
                    <a:pt x="45339" y="37211"/>
                    <a:pt x="45339" y="35941"/>
                  </a:cubicBezTo>
                  <a:cubicBezTo>
                    <a:pt x="45339" y="34671"/>
                    <a:pt x="43815" y="33782"/>
                    <a:pt x="42037" y="33782"/>
                  </a:cubicBezTo>
                  <a:close/>
                  <a:moveTo>
                    <a:pt x="18796" y="33909"/>
                  </a:moveTo>
                  <a:cubicBezTo>
                    <a:pt x="18669" y="33909"/>
                    <a:pt x="18669" y="33909"/>
                    <a:pt x="18542" y="33909"/>
                  </a:cubicBezTo>
                  <a:cubicBezTo>
                    <a:pt x="16764" y="34036"/>
                    <a:pt x="15367" y="35052"/>
                    <a:pt x="15367" y="36322"/>
                  </a:cubicBezTo>
                  <a:cubicBezTo>
                    <a:pt x="15367" y="37592"/>
                    <a:pt x="16891" y="38481"/>
                    <a:pt x="18542" y="38481"/>
                  </a:cubicBezTo>
                  <a:lnTo>
                    <a:pt x="18796" y="38481"/>
                  </a:lnTo>
                  <a:cubicBezTo>
                    <a:pt x="20574" y="38354"/>
                    <a:pt x="21971" y="37338"/>
                    <a:pt x="21971" y="36068"/>
                  </a:cubicBezTo>
                  <a:cubicBezTo>
                    <a:pt x="21971" y="34798"/>
                    <a:pt x="20574" y="33909"/>
                    <a:pt x="18923" y="33909"/>
                  </a:cubicBezTo>
                  <a:close/>
                  <a:moveTo>
                    <a:pt x="69215" y="34290"/>
                  </a:moveTo>
                  <a:cubicBezTo>
                    <a:pt x="69215" y="34290"/>
                    <a:pt x="69088" y="34290"/>
                    <a:pt x="69088" y="34290"/>
                  </a:cubicBezTo>
                  <a:cubicBezTo>
                    <a:pt x="67310" y="34417"/>
                    <a:pt x="65786" y="35433"/>
                    <a:pt x="65913" y="36703"/>
                  </a:cubicBezTo>
                  <a:cubicBezTo>
                    <a:pt x="66040" y="37973"/>
                    <a:pt x="67437" y="38862"/>
                    <a:pt x="69088" y="38862"/>
                  </a:cubicBezTo>
                  <a:lnTo>
                    <a:pt x="69342" y="38862"/>
                  </a:lnTo>
                  <a:cubicBezTo>
                    <a:pt x="71247" y="38862"/>
                    <a:pt x="72644" y="37719"/>
                    <a:pt x="72517" y="36449"/>
                  </a:cubicBezTo>
                  <a:cubicBezTo>
                    <a:pt x="72390" y="35179"/>
                    <a:pt x="71120" y="34290"/>
                    <a:pt x="69342" y="34290"/>
                  </a:cubicBezTo>
                  <a:close/>
                  <a:moveTo>
                    <a:pt x="3429" y="35179"/>
                  </a:moveTo>
                  <a:cubicBezTo>
                    <a:pt x="3429" y="35179"/>
                    <a:pt x="3302" y="35179"/>
                    <a:pt x="3302" y="35179"/>
                  </a:cubicBezTo>
                  <a:cubicBezTo>
                    <a:pt x="1524" y="35306"/>
                    <a:pt x="0" y="36322"/>
                    <a:pt x="127" y="37592"/>
                  </a:cubicBezTo>
                  <a:cubicBezTo>
                    <a:pt x="254" y="38862"/>
                    <a:pt x="1524" y="39751"/>
                    <a:pt x="3302" y="39751"/>
                  </a:cubicBezTo>
                  <a:lnTo>
                    <a:pt x="3429" y="39751"/>
                  </a:lnTo>
                  <a:cubicBezTo>
                    <a:pt x="5207" y="39751"/>
                    <a:pt x="6604" y="38735"/>
                    <a:pt x="6604" y="37338"/>
                  </a:cubicBezTo>
                  <a:cubicBezTo>
                    <a:pt x="6604" y="35941"/>
                    <a:pt x="5080" y="35179"/>
                    <a:pt x="3429" y="35179"/>
                  </a:cubicBezTo>
                  <a:close/>
                  <a:moveTo>
                    <a:pt x="59944" y="37592"/>
                  </a:moveTo>
                  <a:cubicBezTo>
                    <a:pt x="59944" y="37592"/>
                    <a:pt x="59817" y="37592"/>
                    <a:pt x="59817" y="37592"/>
                  </a:cubicBezTo>
                  <a:cubicBezTo>
                    <a:pt x="58039" y="37719"/>
                    <a:pt x="56515" y="38735"/>
                    <a:pt x="56642" y="40132"/>
                  </a:cubicBezTo>
                  <a:cubicBezTo>
                    <a:pt x="56642" y="41275"/>
                    <a:pt x="58039" y="42291"/>
                    <a:pt x="59817" y="42291"/>
                  </a:cubicBezTo>
                  <a:lnTo>
                    <a:pt x="60071" y="42291"/>
                  </a:lnTo>
                  <a:cubicBezTo>
                    <a:pt x="61849" y="42164"/>
                    <a:pt x="63373" y="41148"/>
                    <a:pt x="63246" y="39751"/>
                  </a:cubicBezTo>
                  <a:cubicBezTo>
                    <a:pt x="63246" y="38608"/>
                    <a:pt x="61849" y="37592"/>
                    <a:pt x="60071" y="37592"/>
                  </a:cubicBezTo>
                  <a:close/>
                  <a:moveTo>
                    <a:pt x="32258" y="37973"/>
                  </a:moveTo>
                  <a:cubicBezTo>
                    <a:pt x="32258" y="37973"/>
                    <a:pt x="32131" y="37973"/>
                    <a:pt x="32131" y="37973"/>
                  </a:cubicBezTo>
                  <a:cubicBezTo>
                    <a:pt x="30353" y="37973"/>
                    <a:pt x="28829" y="39116"/>
                    <a:pt x="28956" y="40386"/>
                  </a:cubicBezTo>
                  <a:cubicBezTo>
                    <a:pt x="29083" y="41656"/>
                    <a:pt x="30353" y="42545"/>
                    <a:pt x="32131" y="42545"/>
                  </a:cubicBezTo>
                  <a:lnTo>
                    <a:pt x="32385" y="42545"/>
                  </a:lnTo>
                  <a:cubicBezTo>
                    <a:pt x="34163" y="42545"/>
                    <a:pt x="35687" y="41402"/>
                    <a:pt x="35560" y="40132"/>
                  </a:cubicBezTo>
                  <a:cubicBezTo>
                    <a:pt x="35433" y="38862"/>
                    <a:pt x="34163" y="37973"/>
                    <a:pt x="32385" y="37973"/>
                  </a:cubicBezTo>
                  <a:close/>
                  <a:moveTo>
                    <a:pt x="48514" y="38100"/>
                  </a:moveTo>
                  <a:cubicBezTo>
                    <a:pt x="48514" y="38100"/>
                    <a:pt x="48387" y="38100"/>
                    <a:pt x="48387" y="38100"/>
                  </a:cubicBezTo>
                  <a:cubicBezTo>
                    <a:pt x="46609" y="38100"/>
                    <a:pt x="45085" y="39243"/>
                    <a:pt x="45212" y="40513"/>
                  </a:cubicBezTo>
                  <a:cubicBezTo>
                    <a:pt x="45339" y="41783"/>
                    <a:pt x="46736" y="42672"/>
                    <a:pt x="48387" y="42672"/>
                  </a:cubicBezTo>
                  <a:lnTo>
                    <a:pt x="48641" y="42672"/>
                  </a:lnTo>
                  <a:cubicBezTo>
                    <a:pt x="50419" y="42672"/>
                    <a:pt x="51816" y="41529"/>
                    <a:pt x="51816" y="40259"/>
                  </a:cubicBezTo>
                  <a:cubicBezTo>
                    <a:pt x="51816" y="39116"/>
                    <a:pt x="50419" y="38100"/>
                    <a:pt x="48641" y="38100"/>
                  </a:cubicBezTo>
                  <a:close/>
                  <a:moveTo>
                    <a:pt x="15494" y="39370"/>
                  </a:moveTo>
                  <a:cubicBezTo>
                    <a:pt x="15367" y="39370"/>
                    <a:pt x="15367" y="39370"/>
                    <a:pt x="15240" y="39370"/>
                  </a:cubicBezTo>
                  <a:cubicBezTo>
                    <a:pt x="13462" y="39370"/>
                    <a:pt x="11938" y="40513"/>
                    <a:pt x="12065" y="41783"/>
                  </a:cubicBezTo>
                  <a:cubicBezTo>
                    <a:pt x="12192" y="43053"/>
                    <a:pt x="13589" y="43942"/>
                    <a:pt x="15240" y="43942"/>
                  </a:cubicBezTo>
                  <a:lnTo>
                    <a:pt x="15494" y="43942"/>
                  </a:lnTo>
                  <a:cubicBezTo>
                    <a:pt x="17272" y="43815"/>
                    <a:pt x="18796" y="42799"/>
                    <a:pt x="18669" y="41529"/>
                  </a:cubicBezTo>
                  <a:cubicBezTo>
                    <a:pt x="18542" y="40259"/>
                    <a:pt x="17272" y="39370"/>
                    <a:pt x="15621" y="39370"/>
                  </a:cubicBezTo>
                  <a:close/>
                  <a:moveTo>
                    <a:pt x="38862" y="42291"/>
                  </a:moveTo>
                  <a:cubicBezTo>
                    <a:pt x="38862" y="42291"/>
                    <a:pt x="38735" y="42291"/>
                    <a:pt x="38735" y="42291"/>
                  </a:cubicBezTo>
                  <a:cubicBezTo>
                    <a:pt x="36957" y="42291"/>
                    <a:pt x="35433" y="43434"/>
                    <a:pt x="35560" y="44704"/>
                  </a:cubicBezTo>
                  <a:cubicBezTo>
                    <a:pt x="35687" y="45974"/>
                    <a:pt x="37084" y="46990"/>
                    <a:pt x="38862" y="46990"/>
                  </a:cubicBezTo>
                  <a:cubicBezTo>
                    <a:pt x="40640" y="46990"/>
                    <a:pt x="42164" y="45847"/>
                    <a:pt x="42037" y="44450"/>
                  </a:cubicBezTo>
                  <a:cubicBezTo>
                    <a:pt x="42037" y="43307"/>
                    <a:pt x="40640" y="42291"/>
                    <a:pt x="38862" y="42291"/>
                  </a:cubicBezTo>
                  <a:close/>
                  <a:moveTo>
                    <a:pt x="22225" y="42926"/>
                  </a:moveTo>
                  <a:cubicBezTo>
                    <a:pt x="22098" y="42926"/>
                    <a:pt x="22098" y="42926"/>
                    <a:pt x="21971" y="42926"/>
                  </a:cubicBezTo>
                  <a:cubicBezTo>
                    <a:pt x="20193" y="42926"/>
                    <a:pt x="18796" y="44069"/>
                    <a:pt x="18796" y="45339"/>
                  </a:cubicBezTo>
                  <a:cubicBezTo>
                    <a:pt x="18796" y="46609"/>
                    <a:pt x="20320" y="47625"/>
                    <a:pt x="21971" y="47625"/>
                  </a:cubicBezTo>
                  <a:lnTo>
                    <a:pt x="22098" y="47625"/>
                  </a:lnTo>
                  <a:cubicBezTo>
                    <a:pt x="24003" y="47498"/>
                    <a:pt x="25400" y="46482"/>
                    <a:pt x="25400" y="45212"/>
                  </a:cubicBezTo>
                  <a:cubicBezTo>
                    <a:pt x="25400" y="43942"/>
                    <a:pt x="24003" y="43053"/>
                    <a:pt x="22225" y="43053"/>
                  </a:cubicBezTo>
                  <a:close/>
                  <a:moveTo>
                    <a:pt x="48768" y="43434"/>
                  </a:moveTo>
                  <a:cubicBezTo>
                    <a:pt x="48768" y="43434"/>
                    <a:pt x="48641" y="43434"/>
                    <a:pt x="48641" y="43434"/>
                  </a:cubicBezTo>
                  <a:cubicBezTo>
                    <a:pt x="46863" y="43434"/>
                    <a:pt x="45339" y="44577"/>
                    <a:pt x="45466" y="45847"/>
                  </a:cubicBezTo>
                  <a:cubicBezTo>
                    <a:pt x="45593" y="47117"/>
                    <a:pt x="46863" y="48006"/>
                    <a:pt x="48641" y="48006"/>
                  </a:cubicBezTo>
                  <a:lnTo>
                    <a:pt x="48895" y="48006"/>
                  </a:lnTo>
                  <a:cubicBezTo>
                    <a:pt x="50673" y="48006"/>
                    <a:pt x="52070" y="46990"/>
                    <a:pt x="52070" y="45593"/>
                  </a:cubicBezTo>
                  <a:cubicBezTo>
                    <a:pt x="52070" y="44196"/>
                    <a:pt x="50673" y="43434"/>
                    <a:pt x="48895" y="43434"/>
                  </a:cubicBezTo>
                  <a:close/>
                  <a:moveTo>
                    <a:pt x="3810" y="43688"/>
                  </a:moveTo>
                  <a:cubicBezTo>
                    <a:pt x="3683" y="43688"/>
                    <a:pt x="3683" y="43688"/>
                    <a:pt x="3556" y="43688"/>
                  </a:cubicBezTo>
                  <a:cubicBezTo>
                    <a:pt x="1651" y="43815"/>
                    <a:pt x="254" y="44831"/>
                    <a:pt x="254" y="46101"/>
                  </a:cubicBezTo>
                  <a:cubicBezTo>
                    <a:pt x="254" y="47371"/>
                    <a:pt x="1778" y="48260"/>
                    <a:pt x="3429" y="48260"/>
                  </a:cubicBezTo>
                  <a:lnTo>
                    <a:pt x="3683" y="48260"/>
                  </a:lnTo>
                  <a:cubicBezTo>
                    <a:pt x="5461" y="48260"/>
                    <a:pt x="6858" y="47117"/>
                    <a:pt x="6858" y="45847"/>
                  </a:cubicBezTo>
                  <a:cubicBezTo>
                    <a:pt x="6858" y="44577"/>
                    <a:pt x="5461" y="43688"/>
                    <a:pt x="3810" y="43688"/>
                  </a:cubicBezTo>
                  <a:close/>
                  <a:moveTo>
                    <a:pt x="12446" y="45593"/>
                  </a:moveTo>
                  <a:cubicBezTo>
                    <a:pt x="12446" y="45593"/>
                    <a:pt x="12319" y="45593"/>
                    <a:pt x="12319" y="45593"/>
                  </a:cubicBezTo>
                  <a:cubicBezTo>
                    <a:pt x="10541" y="45593"/>
                    <a:pt x="9144" y="46736"/>
                    <a:pt x="9144" y="48006"/>
                  </a:cubicBezTo>
                  <a:cubicBezTo>
                    <a:pt x="9144" y="49276"/>
                    <a:pt x="10668" y="50165"/>
                    <a:pt x="12319" y="50165"/>
                  </a:cubicBezTo>
                  <a:lnTo>
                    <a:pt x="12573" y="50165"/>
                  </a:lnTo>
                  <a:cubicBezTo>
                    <a:pt x="14351" y="50038"/>
                    <a:pt x="15748" y="49022"/>
                    <a:pt x="15748" y="47752"/>
                  </a:cubicBezTo>
                  <a:cubicBezTo>
                    <a:pt x="15748" y="46482"/>
                    <a:pt x="14224" y="45720"/>
                    <a:pt x="12446" y="45720"/>
                  </a:cubicBezTo>
                  <a:close/>
                  <a:moveTo>
                    <a:pt x="133096" y="44958"/>
                  </a:moveTo>
                  <a:cubicBezTo>
                    <a:pt x="129413" y="44958"/>
                    <a:pt x="125730" y="45085"/>
                    <a:pt x="121920" y="45212"/>
                  </a:cubicBezTo>
                  <a:cubicBezTo>
                    <a:pt x="62230" y="47498"/>
                    <a:pt x="14732" y="67691"/>
                    <a:pt x="15621" y="90043"/>
                  </a:cubicBezTo>
                  <a:cubicBezTo>
                    <a:pt x="15621" y="90170"/>
                    <a:pt x="15621" y="90170"/>
                    <a:pt x="15621" y="90170"/>
                  </a:cubicBezTo>
                  <a:lnTo>
                    <a:pt x="16891" y="122682"/>
                  </a:lnTo>
                  <a:lnTo>
                    <a:pt x="17272" y="122682"/>
                  </a:lnTo>
                  <a:cubicBezTo>
                    <a:pt x="21463" y="142367"/>
                    <a:pt x="63119" y="156845"/>
                    <a:pt x="115316" y="156845"/>
                  </a:cubicBezTo>
                  <a:cubicBezTo>
                    <a:pt x="118999" y="156845"/>
                    <a:pt x="122555" y="156718"/>
                    <a:pt x="126365" y="156591"/>
                  </a:cubicBezTo>
                  <a:cubicBezTo>
                    <a:pt x="183642" y="154305"/>
                    <a:pt x="229743" y="135763"/>
                    <a:pt x="232410" y="114300"/>
                  </a:cubicBezTo>
                  <a:lnTo>
                    <a:pt x="232664" y="114300"/>
                  </a:lnTo>
                  <a:lnTo>
                    <a:pt x="232664" y="112776"/>
                  </a:lnTo>
                  <a:lnTo>
                    <a:pt x="231521" y="82042"/>
                  </a:lnTo>
                  <a:cubicBezTo>
                    <a:pt x="231521" y="82042"/>
                    <a:pt x="231521" y="82042"/>
                    <a:pt x="231521" y="81915"/>
                  </a:cubicBezTo>
                  <a:cubicBezTo>
                    <a:pt x="230632" y="60833"/>
                    <a:pt x="187579" y="45212"/>
                    <a:pt x="133096" y="45212"/>
                  </a:cubicBezTo>
                  <a:close/>
                </a:path>
              </a:pathLst>
            </a:custGeom>
            <a:blipFill>
              <a:blip r:embed="rId4"/>
              <a:stretch>
                <a:fillRect l="-1946" r="-1097" t="-2404" b="-1611"/>
              </a:stretch>
            </a:blipFill>
          </p:spPr>
        </p:sp>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196347" y="3013891"/>
            <a:ext cx="3018349" cy="1669990"/>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403481" y="4221309"/>
            <a:ext cx="2813047" cy="2707376"/>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959116" y="3134973"/>
            <a:ext cx="1784347" cy="1935918"/>
          </a:xfrm>
          <a:prstGeom prst="rect">
            <a:avLst/>
          </a:prstGeom>
        </p:spPr>
      </p:pic>
      <p:pic>
        <p:nvPicPr>
          <p:cNvPr name="Picture 8" id="8"/>
          <p:cNvPicPr>
            <a:picLocks noChangeAspect="true"/>
          </p:cNvPicPr>
          <p:nvPr/>
        </p:nvPicPr>
        <p:blipFill>
          <a:blip r:embed="rId11"/>
          <a:srcRect l="0" t="0" r="0" b="0"/>
          <a:stretch>
            <a:fillRect/>
          </a:stretch>
        </p:blipFill>
        <p:spPr>
          <a:xfrm flipH="false" flipV="false" rot="0">
            <a:off x="5088874" y="4665355"/>
            <a:ext cx="1028700" cy="2114550"/>
          </a:xfrm>
          <a:prstGeom prst="rect">
            <a:avLst/>
          </a:prstGeom>
        </p:spPr>
      </p:pic>
      <p:sp>
        <p:nvSpPr>
          <p:cNvPr name="TextBox 9" id="9"/>
          <p:cNvSpPr txBox="true"/>
          <p:nvPr/>
        </p:nvSpPr>
        <p:spPr>
          <a:xfrm rot="0">
            <a:off x="6053109" y="-117796"/>
            <a:ext cx="7491040" cy="1193806"/>
          </a:xfrm>
          <a:prstGeom prst="rect">
            <a:avLst/>
          </a:prstGeom>
        </p:spPr>
        <p:txBody>
          <a:bodyPr anchor="t" rtlCol="false" tIns="0" lIns="0" bIns="0" rIns="0">
            <a:spAutoFit/>
          </a:bodyPr>
          <a:lstStyle/>
          <a:p>
            <a:pPr algn="ctr">
              <a:lnSpc>
                <a:spcPts val="9799"/>
              </a:lnSpc>
            </a:pPr>
            <a:r>
              <a:rPr lang="en-US" sz="6999">
                <a:solidFill>
                  <a:srgbClr val="004A99"/>
                </a:solidFill>
                <a:latin typeface="Nourd Bold"/>
              </a:rPr>
              <a:t>Before SATs...</a:t>
            </a:r>
          </a:p>
        </p:txBody>
      </p:sp>
      <p:sp>
        <p:nvSpPr>
          <p:cNvPr name="TextBox 10" id="10"/>
          <p:cNvSpPr txBox="true"/>
          <p:nvPr/>
        </p:nvSpPr>
        <p:spPr>
          <a:xfrm rot="0">
            <a:off x="1332486" y="1305598"/>
            <a:ext cx="2272236" cy="1287145"/>
          </a:xfrm>
          <a:prstGeom prst="rect">
            <a:avLst/>
          </a:prstGeom>
        </p:spPr>
        <p:txBody>
          <a:bodyPr anchor="t" rtlCol="false" tIns="0" lIns="0" bIns="0" rIns="0">
            <a:spAutoFit/>
          </a:bodyPr>
          <a:lstStyle/>
          <a:p>
            <a:pPr algn="ctr">
              <a:lnSpc>
                <a:spcPts val="5179"/>
              </a:lnSpc>
            </a:pPr>
            <a:r>
              <a:rPr lang="en-US" sz="3699">
                <a:solidFill>
                  <a:srgbClr val="004A99"/>
                </a:solidFill>
                <a:latin typeface="Nourd Bold"/>
              </a:rPr>
              <a:t>Eat Healthy</a:t>
            </a:r>
          </a:p>
        </p:txBody>
      </p:sp>
      <p:sp>
        <p:nvSpPr>
          <p:cNvPr name="TextBox 11" id="11"/>
          <p:cNvSpPr txBox="true"/>
          <p:nvPr/>
        </p:nvSpPr>
        <p:spPr>
          <a:xfrm rot="0">
            <a:off x="4562856" y="2683307"/>
            <a:ext cx="1890541" cy="19167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Drink lots of water</a:t>
            </a:r>
          </a:p>
        </p:txBody>
      </p:sp>
      <p:sp>
        <p:nvSpPr>
          <p:cNvPr name="TextBox 12" id="12"/>
          <p:cNvSpPr txBox="true"/>
          <p:nvPr/>
        </p:nvSpPr>
        <p:spPr>
          <a:xfrm rot="0">
            <a:off x="7421137" y="1480947"/>
            <a:ext cx="2982344" cy="12690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Do things you enjoy</a:t>
            </a:r>
          </a:p>
        </p:txBody>
      </p:sp>
      <p:sp>
        <p:nvSpPr>
          <p:cNvPr name="TextBox 13" id="13"/>
          <p:cNvSpPr txBox="true"/>
          <p:nvPr/>
        </p:nvSpPr>
        <p:spPr>
          <a:xfrm rot="0">
            <a:off x="10957646" y="2998102"/>
            <a:ext cx="2344226" cy="1287145"/>
          </a:xfrm>
          <a:prstGeom prst="rect">
            <a:avLst/>
          </a:prstGeom>
        </p:spPr>
        <p:txBody>
          <a:bodyPr anchor="t" rtlCol="false" tIns="0" lIns="0" bIns="0" rIns="0">
            <a:spAutoFit/>
          </a:bodyPr>
          <a:lstStyle/>
          <a:p>
            <a:pPr algn="ctr">
              <a:lnSpc>
                <a:spcPts val="5179"/>
              </a:lnSpc>
            </a:pPr>
            <a:r>
              <a:rPr lang="en-US" sz="3699">
                <a:solidFill>
                  <a:srgbClr val="004A99"/>
                </a:solidFill>
                <a:latin typeface="Nourd Bold"/>
              </a:rPr>
              <a:t>Keep Active</a:t>
            </a:r>
          </a:p>
        </p:txBody>
      </p:sp>
      <p:sp>
        <p:nvSpPr>
          <p:cNvPr name="TextBox 14" id="14"/>
          <p:cNvSpPr txBox="true"/>
          <p:nvPr/>
        </p:nvSpPr>
        <p:spPr>
          <a:xfrm rot="0">
            <a:off x="13899385" y="1305598"/>
            <a:ext cx="1844078" cy="19167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Get some sleep</a:t>
            </a:r>
          </a:p>
        </p:txBody>
      </p:sp>
      <p:pic>
        <p:nvPicPr>
          <p:cNvPr name="Picture 15" id="15"/>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3248111" y="7001275"/>
            <a:ext cx="11791779" cy="3086100"/>
          </a:xfrm>
          <a:prstGeom prst="rect">
            <a:avLst/>
          </a:prstGeom>
        </p:spPr>
      </p:pic>
      <p:sp>
        <p:nvSpPr>
          <p:cNvPr name="TextBox 16" id="16"/>
          <p:cNvSpPr txBox="true"/>
          <p:nvPr/>
        </p:nvSpPr>
        <p:spPr>
          <a:xfrm rot="0">
            <a:off x="3080361" y="7927457"/>
            <a:ext cx="12127278" cy="854088"/>
          </a:xfrm>
          <a:prstGeom prst="rect">
            <a:avLst/>
          </a:prstGeom>
        </p:spPr>
        <p:txBody>
          <a:bodyPr anchor="t" rtlCol="false" tIns="0" lIns="0" bIns="0" rIns="0">
            <a:spAutoFit/>
          </a:bodyPr>
          <a:lstStyle/>
          <a:p>
            <a:pPr algn="ctr">
              <a:lnSpc>
                <a:spcPts val="6999"/>
              </a:lnSpc>
            </a:pPr>
            <a:r>
              <a:rPr lang="en-US" sz="4999">
                <a:solidFill>
                  <a:srgbClr val="FFFFFF"/>
                </a:solidFill>
                <a:latin typeface="Nourd Bold"/>
              </a:rPr>
              <a:t>Looking after yourself is important</a:t>
            </a:r>
          </a:p>
        </p:txBody>
      </p:sp>
      <p:pic>
        <p:nvPicPr>
          <p:cNvPr name="Picture 17" id="17"/>
          <p:cNvPicPr>
            <a:picLocks noChangeAspect="true"/>
          </p:cNvPicPr>
          <p:nvPr/>
        </p:nvPicPr>
        <p:blipFill>
          <a:blip r:embed="rId14"/>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00708" y="3618786"/>
            <a:ext cx="2136638" cy="2230831"/>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4460157" y="4518803"/>
            <a:ext cx="2247900" cy="2124075"/>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643108" y="3618205"/>
            <a:ext cx="2106892" cy="2574922"/>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248111" y="7001275"/>
            <a:ext cx="11791779" cy="3086100"/>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0916260" y="4672289"/>
            <a:ext cx="2277866" cy="2422522"/>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3330504" y="2558415"/>
            <a:ext cx="3504295" cy="2159822"/>
          </a:xfrm>
          <a:prstGeom prst="rect">
            <a:avLst/>
          </a:prstGeom>
        </p:spPr>
      </p:pic>
      <p:sp>
        <p:nvSpPr>
          <p:cNvPr name="TextBox 8" id="8"/>
          <p:cNvSpPr txBox="true"/>
          <p:nvPr/>
        </p:nvSpPr>
        <p:spPr>
          <a:xfrm rot="0">
            <a:off x="3932072" y="-48311"/>
            <a:ext cx="10423855" cy="1193806"/>
          </a:xfrm>
          <a:prstGeom prst="rect">
            <a:avLst/>
          </a:prstGeom>
        </p:spPr>
        <p:txBody>
          <a:bodyPr anchor="t" rtlCol="false" tIns="0" lIns="0" bIns="0" rIns="0">
            <a:spAutoFit/>
          </a:bodyPr>
          <a:lstStyle/>
          <a:p>
            <a:pPr algn="l">
              <a:lnSpc>
                <a:spcPts val="9799"/>
              </a:lnSpc>
            </a:pPr>
            <a:r>
              <a:rPr lang="en-US" sz="6999">
                <a:solidFill>
                  <a:srgbClr val="004A99"/>
                </a:solidFill>
                <a:latin typeface="Nourd Bold"/>
              </a:rPr>
              <a:t>Managing SATs Worries</a:t>
            </a:r>
          </a:p>
        </p:txBody>
      </p:sp>
      <p:sp>
        <p:nvSpPr>
          <p:cNvPr name="TextBox 9" id="9"/>
          <p:cNvSpPr txBox="true"/>
          <p:nvPr/>
        </p:nvSpPr>
        <p:spPr>
          <a:xfrm rot="0">
            <a:off x="6580784" y="7152046"/>
            <a:ext cx="5126431" cy="1044226"/>
          </a:xfrm>
          <a:prstGeom prst="rect">
            <a:avLst/>
          </a:prstGeom>
        </p:spPr>
        <p:txBody>
          <a:bodyPr anchor="t" rtlCol="false" tIns="0" lIns="0" bIns="0" rIns="0">
            <a:spAutoFit/>
          </a:bodyPr>
          <a:lstStyle/>
          <a:p>
            <a:pPr algn="l">
              <a:lnSpc>
                <a:spcPts val="8594"/>
              </a:lnSpc>
            </a:pPr>
            <a:r>
              <a:rPr lang="en-US" sz="6138">
                <a:solidFill>
                  <a:srgbClr val="FAFDFE"/>
                </a:solidFill>
                <a:latin typeface="Nourd Bold"/>
              </a:rPr>
              <a:t>Revision Tips</a:t>
            </a:r>
          </a:p>
        </p:txBody>
      </p:sp>
      <p:sp>
        <p:nvSpPr>
          <p:cNvPr name="TextBox 10" id="10"/>
          <p:cNvSpPr txBox="true"/>
          <p:nvPr/>
        </p:nvSpPr>
        <p:spPr>
          <a:xfrm rot="0">
            <a:off x="4900303" y="8273301"/>
            <a:ext cx="8487394" cy="854088"/>
          </a:xfrm>
          <a:prstGeom prst="rect">
            <a:avLst/>
          </a:prstGeom>
        </p:spPr>
        <p:txBody>
          <a:bodyPr anchor="t" rtlCol="false" tIns="0" lIns="0" bIns="0" rIns="0">
            <a:spAutoFit/>
          </a:bodyPr>
          <a:lstStyle/>
          <a:p>
            <a:pPr algn="l">
              <a:lnSpc>
                <a:spcPts val="6999"/>
              </a:lnSpc>
            </a:pPr>
            <a:r>
              <a:rPr lang="en-US" sz="4999">
                <a:solidFill>
                  <a:srgbClr val="FAFDFE"/>
                </a:solidFill>
                <a:latin typeface="Nourd Bold"/>
              </a:rPr>
              <a:t>Know what works for you</a:t>
            </a:r>
          </a:p>
        </p:txBody>
      </p:sp>
      <p:sp>
        <p:nvSpPr>
          <p:cNvPr name="TextBox 11" id="11"/>
          <p:cNvSpPr txBox="true"/>
          <p:nvPr/>
        </p:nvSpPr>
        <p:spPr>
          <a:xfrm rot="0">
            <a:off x="1161240" y="1390436"/>
            <a:ext cx="2902287" cy="19167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What's your learning style?</a:t>
            </a:r>
          </a:p>
        </p:txBody>
      </p:sp>
      <p:sp>
        <p:nvSpPr>
          <p:cNvPr name="TextBox 12" id="12"/>
          <p:cNvSpPr txBox="true"/>
          <p:nvPr/>
        </p:nvSpPr>
        <p:spPr>
          <a:xfrm rot="0">
            <a:off x="4048156" y="2950350"/>
            <a:ext cx="3071904" cy="12690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Time management</a:t>
            </a:r>
          </a:p>
        </p:txBody>
      </p:sp>
      <p:sp>
        <p:nvSpPr>
          <p:cNvPr name="TextBox 13" id="13"/>
          <p:cNvSpPr txBox="true"/>
          <p:nvPr/>
        </p:nvSpPr>
        <p:spPr>
          <a:xfrm rot="0">
            <a:off x="7203891" y="1502629"/>
            <a:ext cx="2990917" cy="19167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Set achievable goals</a:t>
            </a:r>
          </a:p>
        </p:txBody>
      </p:sp>
      <p:sp>
        <p:nvSpPr>
          <p:cNvPr name="TextBox 14" id="14"/>
          <p:cNvSpPr txBox="true"/>
          <p:nvPr/>
        </p:nvSpPr>
        <p:spPr>
          <a:xfrm rot="0">
            <a:off x="10490393" y="3249768"/>
            <a:ext cx="3051295" cy="1269035"/>
          </a:xfrm>
          <a:prstGeom prst="rect">
            <a:avLst/>
          </a:prstGeom>
        </p:spPr>
        <p:txBody>
          <a:bodyPr anchor="t" rtlCol="false" tIns="0" lIns="0" bIns="0" rIns="0">
            <a:spAutoFit/>
          </a:bodyPr>
          <a:lstStyle/>
          <a:p>
            <a:pPr algn="ctr">
              <a:lnSpc>
                <a:spcPts val="5172"/>
              </a:lnSpc>
            </a:pPr>
            <a:r>
              <a:rPr lang="en-US" sz="3699">
                <a:solidFill>
                  <a:srgbClr val="004A99"/>
                </a:solidFill>
                <a:latin typeface="Nourd Bold"/>
              </a:rPr>
              <a:t>Stay on task and focus</a:t>
            </a:r>
          </a:p>
        </p:txBody>
      </p:sp>
      <p:sp>
        <p:nvSpPr>
          <p:cNvPr name="TextBox 15" id="15"/>
          <p:cNvSpPr txBox="true"/>
          <p:nvPr/>
        </p:nvSpPr>
        <p:spPr>
          <a:xfrm rot="0">
            <a:off x="14068049" y="1864414"/>
            <a:ext cx="2029206" cy="629920"/>
          </a:xfrm>
          <a:prstGeom prst="rect">
            <a:avLst/>
          </a:prstGeom>
        </p:spPr>
        <p:txBody>
          <a:bodyPr anchor="t" rtlCol="false" tIns="0" lIns="0" bIns="0" rIns="0">
            <a:spAutoFit/>
          </a:bodyPr>
          <a:lstStyle/>
          <a:p>
            <a:pPr algn="l">
              <a:lnSpc>
                <a:spcPts val="5179"/>
              </a:lnSpc>
            </a:pPr>
            <a:r>
              <a:rPr lang="en-US" sz="3699">
                <a:solidFill>
                  <a:srgbClr val="004A99"/>
                </a:solidFill>
                <a:latin typeface="Nourd Bold"/>
              </a:rPr>
              <a:t>Rewards</a:t>
            </a:r>
          </a:p>
        </p:txBody>
      </p:sp>
      <p:pic>
        <p:nvPicPr>
          <p:cNvPr name="Picture 16" id="16"/>
          <p:cNvPicPr>
            <a:picLocks noChangeAspect="true"/>
          </p:cNvPicPr>
          <p:nvPr/>
        </p:nvPicPr>
        <p:blipFill>
          <a:blip r:embed="rId13"/>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48111" y="7001275"/>
            <a:ext cx="11791779" cy="30861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65126" y="3535223"/>
            <a:ext cx="2174843" cy="204797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8949776" y="3710207"/>
            <a:ext cx="993772" cy="993772"/>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875054" y="5455549"/>
            <a:ext cx="1871062" cy="192722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778484" y="3582238"/>
            <a:ext cx="1003297" cy="936336"/>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5061654" y="3680365"/>
            <a:ext cx="1022347" cy="839381"/>
          </a:xfrm>
          <a:prstGeom prst="rect">
            <a:avLst/>
          </a:prstGeom>
        </p:spPr>
      </p:pic>
      <p:pic>
        <p:nvPicPr>
          <p:cNvPr name="Picture 8" id="8"/>
          <p:cNvPicPr>
            <a:picLocks noChangeAspect="true"/>
          </p:cNvPicPr>
          <p:nvPr/>
        </p:nvPicPr>
        <p:blipFill>
          <a:blip r:embed="rId14"/>
          <a:srcRect l="0" t="0" r="0" b="0"/>
          <a:stretch>
            <a:fillRect/>
          </a:stretch>
        </p:blipFill>
        <p:spPr>
          <a:xfrm flipH="false" flipV="false" rot="0">
            <a:off x="11161347" y="5639086"/>
            <a:ext cx="1609725" cy="1285875"/>
          </a:xfrm>
          <a:prstGeom prst="rect">
            <a:avLst/>
          </a:prstGeom>
        </p:spPr>
      </p:pic>
      <p:pic>
        <p:nvPicPr>
          <p:cNvPr name="Picture 9" id="9"/>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4684938" y="4485780"/>
            <a:ext cx="2695470" cy="2737552"/>
          </a:xfrm>
          <a:prstGeom prst="rect">
            <a:avLst/>
          </a:prstGeom>
        </p:spPr>
      </p:pic>
      <p:sp>
        <p:nvSpPr>
          <p:cNvPr name="TextBox 10" id="10"/>
          <p:cNvSpPr txBox="true"/>
          <p:nvPr/>
        </p:nvSpPr>
        <p:spPr>
          <a:xfrm rot="0">
            <a:off x="8324879" y="1607306"/>
            <a:ext cx="2243566" cy="1922844"/>
          </a:xfrm>
          <a:prstGeom prst="rect">
            <a:avLst/>
          </a:prstGeom>
        </p:spPr>
        <p:txBody>
          <a:bodyPr anchor="t" rtlCol="false" tIns="0" lIns="0" bIns="0" rIns="0">
            <a:spAutoFit/>
          </a:bodyPr>
          <a:lstStyle/>
          <a:p>
            <a:pPr algn="ctr">
              <a:lnSpc>
                <a:spcPts val="5124"/>
              </a:lnSpc>
            </a:pPr>
            <a:r>
              <a:rPr lang="en-US" sz="3699">
                <a:solidFill>
                  <a:srgbClr val="004A99"/>
                </a:solidFill>
                <a:latin typeface="Nourd Bold"/>
              </a:rPr>
              <a:t>Notice how you feel</a:t>
            </a:r>
          </a:p>
        </p:txBody>
      </p:sp>
      <p:sp>
        <p:nvSpPr>
          <p:cNvPr name="TextBox 11" id="11"/>
          <p:cNvSpPr txBox="true"/>
          <p:nvPr/>
        </p:nvSpPr>
        <p:spPr>
          <a:xfrm rot="0">
            <a:off x="1207122" y="1607306"/>
            <a:ext cx="2376507" cy="1944841"/>
          </a:xfrm>
          <a:prstGeom prst="rect">
            <a:avLst/>
          </a:prstGeom>
        </p:spPr>
        <p:txBody>
          <a:bodyPr anchor="t" rtlCol="false" tIns="0" lIns="0" bIns="0" rIns="0">
            <a:spAutoFit/>
          </a:bodyPr>
          <a:lstStyle/>
          <a:p>
            <a:pPr algn="ctr">
              <a:lnSpc>
                <a:spcPts val="5176"/>
              </a:lnSpc>
            </a:pPr>
            <a:r>
              <a:rPr lang="en-US" sz="3699">
                <a:solidFill>
                  <a:srgbClr val="004A99"/>
                </a:solidFill>
                <a:latin typeface="Nourd Bold"/>
              </a:rPr>
              <a:t>Have a good breakfast</a:t>
            </a:r>
          </a:p>
        </p:txBody>
      </p:sp>
      <p:sp>
        <p:nvSpPr>
          <p:cNvPr name="TextBox 12" id="12"/>
          <p:cNvSpPr txBox="true"/>
          <p:nvPr/>
        </p:nvSpPr>
        <p:spPr>
          <a:xfrm rot="0">
            <a:off x="10938462" y="3374326"/>
            <a:ext cx="1845107" cy="1944841"/>
          </a:xfrm>
          <a:prstGeom prst="rect">
            <a:avLst/>
          </a:prstGeom>
        </p:spPr>
        <p:txBody>
          <a:bodyPr anchor="t" rtlCol="false" tIns="0" lIns="0" bIns="0" rIns="0">
            <a:spAutoFit/>
          </a:bodyPr>
          <a:lstStyle/>
          <a:p>
            <a:pPr algn="ctr">
              <a:lnSpc>
                <a:spcPts val="5176"/>
              </a:lnSpc>
            </a:pPr>
            <a:r>
              <a:rPr lang="en-US" sz="3699">
                <a:solidFill>
                  <a:srgbClr val="004A99"/>
                </a:solidFill>
                <a:latin typeface="Nourd Bold"/>
              </a:rPr>
              <a:t>Use our tips to help </a:t>
            </a:r>
          </a:p>
        </p:txBody>
      </p:sp>
      <p:sp>
        <p:nvSpPr>
          <p:cNvPr name="TextBox 13" id="13"/>
          <p:cNvSpPr txBox="true"/>
          <p:nvPr/>
        </p:nvSpPr>
        <p:spPr>
          <a:xfrm rot="0">
            <a:off x="13624227" y="2010404"/>
            <a:ext cx="2455107" cy="1271385"/>
          </a:xfrm>
          <a:prstGeom prst="rect">
            <a:avLst/>
          </a:prstGeom>
        </p:spPr>
        <p:txBody>
          <a:bodyPr anchor="t" rtlCol="false" tIns="0" lIns="0" bIns="0" rIns="0">
            <a:spAutoFit/>
          </a:bodyPr>
          <a:lstStyle/>
          <a:p>
            <a:pPr algn="ctr">
              <a:lnSpc>
                <a:spcPts val="5154"/>
              </a:lnSpc>
            </a:pPr>
            <a:r>
              <a:rPr lang="en-US" sz="3699">
                <a:solidFill>
                  <a:srgbClr val="004A99"/>
                </a:solidFill>
                <a:latin typeface="Nourd Bold"/>
              </a:rPr>
              <a:t>Positive thoughts</a:t>
            </a:r>
          </a:p>
        </p:txBody>
      </p:sp>
      <p:sp>
        <p:nvSpPr>
          <p:cNvPr name="TextBox 14" id="14"/>
          <p:cNvSpPr txBox="true"/>
          <p:nvPr/>
        </p:nvSpPr>
        <p:spPr>
          <a:xfrm rot="0">
            <a:off x="12282459" y="6839864"/>
            <a:ext cx="293827" cy="188595"/>
          </a:xfrm>
          <a:prstGeom prst="rect">
            <a:avLst/>
          </a:prstGeom>
        </p:spPr>
        <p:txBody>
          <a:bodyPr anchor="t" rtlCol="false" tIns="0" lIns="0" bIns="0" rIns="0">
            <a:spAutoFit/>
          </a:bodyPr>
          <a:lstStyle/>
          <a:p>
            <a:pPr algn="l">
              <a:lnSpc>
                <a:spcPts val="1679"/>
              </a:lnSpc>
            </a:pPr>
            <a:r>
              <a:rPr lang="en-US" sz="1200">
                <a:solidFill>
                  <a:srgbClr val="004A99"/>
                </a:solidFill>
                <a:latin typeface="Nourd Bold"/>
              </a:rPr>
              <a:t>Out</a:t>
            </a:r>
          </a:p>
        </p:txBody>
      </p:sp>
      <p:sp>
        <p:nvSpPr>
          <p:cNvPr name="TextBox 15" id="15"/>
          <p:cNvSpPr txBox="true"/>
          <p:nvPr/>
        </p:nvSpPr>
        <p:spPr>
          <a:xfrm rot="0">
            <a:off x="6373792" y="-117796"/>
            <a:ext cx="5540416" cy="1193806"/>
          </a:xfrm>
          <a:prstGeom prst="rect">
            <a:avLst/>
          </a:prstGeom>
        </p:spPr>
        <p:txBody>
          <a:bodyPr anchor="t" rtlCol="false" tIns="0" lIns="0" bIns="0" rIns="0">
            <a:spAutoFit/>
          </a:bodyPr>
          <a:lstStyle/>
          <a:p>
            <a:pPr algn="ctr">
              <a:lnSpc>
                <a:spcPts val="9799"/>
              </a:lnSpc>
            </a:pPr>
            <a:r>
              <a:rPr lang="en-US" sz="6999">
                <a:solidFill>
                  <a:srgbClr val="004A99"/>
                </a:solidFill>
                <a:latin typeface="Nourd Bold"/>
              </a:rPr>
              <a:t>During SATs</a:t>
            </a:r>
          </a:p>
        </p:txBody>
      </p:sp>
      <p:sp>
        <p:nvSpPr>
          <p:cNvPr name="TextBox 16" id="16"/>
          <p:cNvSpPr txBox="true"/>
          <p:nvPr/>
        </p:nvSpPr>
        <p:spPr>
          <a:xfrm rot="0">
            <a:off x="4373480" y="8048654"/>
            <a:ext cx="9769888" cy="854088"/>
          </a:xfrm>
          <a:prstGeom prst="rect">
            <a:avLst/>
          </a:prstGeom>
        </p:spPr>
        <p:txBody>
          <a:bodyPr anchor="t" rtlCol="false" tIns="0" lIns="0" bIns="0" rIns="0">
            <a:spAutoFit/>
          </a:bodyPr>
          <a:lstStyle/>
          <a:p>
            <a:pPr algn="l">
              <a:lnSpc>
                <a:spcPts val="6999"/>
              </a:lnSpc>
            </a:pPr>
            <a:r>
              <a:rPr lang="en-US" sz="4999">
                <a:solidFill>
                  <a:srgbClr val="FFFFFF"/>
                </a:solidFill>
                <a:latin typeface="Nourd Bold"/>
              </a:rPr>
              <a:t>Be prepared and do your best</a:t>
            </a:r>
          </a:p>
        </p:txBody>
      </p:sp>
      <p:sp>
        <p:nvSpPr>
          <p:cNvPr name="TextBox 17" id="17"/>
          <p:cNvSpPr txBox="true"/>
          <p:nvPr/>
        </p:nvSpPr>
        <p:spPr>
          <a:xfrm rot="0">
            <a:off x="4473321" y="3758374"/>
            <a:ext cx="2249738" cy="1270445"/>
          </a:xfrm>
          <a:prstGeom prst="rect">
            <a:avLst/>
          </a:prstGeom>
        </p:spPr>
        <p:txBody>
          <a:bodyPr anchor="t" rtlCol="false" tIns="0" lIns="0" bIns="0" rIns="0">
            <a:spAutoFit/>
          </a:bodyPr>
          <a:lstStyle/>
          <a:p>
            <a:pPr algn="ctr">
              <a:lnSpc>
                <a:spcPts val="5161"/>
              </a:lnSpc>
            </a:pPr>
            <a:r>
              <a:rPr lang="en-US" sz="3699">
                <a:solidFill>
                  <a:srgbClr val="004A99"/>
                </a:solidFill>
                <a:latin typeface="Nourd Bold"/>
              </a:rPr>
              <a:t>Do your best </a:t>
            </a:r>
          </a:p>
        </p:txBody>
      </p:sp>
      <p:pic>
        <p:nvPicPr>
          <p:cNvPr name="Picture 18" id="18"/>
          <p:cNvPicPr>
            <a:picLocks noChangeAspect="true"/>
          </p:cNvPicPr>
          <p:nvPr/>
        </p:nvPicPr>
        <p:blipFill>
          <a:blip r:embed="rId17"/>
          <a:srcRect l="0" t="0" r="0" b="0"/>
          <a:stretch>
            <a:fillRect/>
          </a:stretch>
        </p:blipFill>
        <p:spPr>
          <a:xfrm flipH="false" flipV="false" rot="0">
            <a:off x="162917" y="8943351"/>
            <a:ext cx="2203015" cy="15641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DAFh8_9MXfM</dc:identifier>
  <dcterms:modified xsi:type="dcterms:W3CDTF">2011-08-01T06:04:30Z</dcterms:modified>
  <cp:revision>1</cp:revision>
  <dc:title>Compass Preparing for SATS Class Workshop.pdf</dc:title>
</cp:coreProperties>
</file>