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4560-BB92-3970-F3F9-EC39F23C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EDE33-28FA-AF17-371D-DE8ED7FA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CB78-0D45-4C08-917B-E671433A80A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25710-9FB5-587C-1D39-F0FBDB32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1052D-844F-4533-D8D2-57C5AC9D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B4BD-A7C4-42FC-941B-5D1F877C6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59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9C04B-25B0-21F5-D83E-AD983945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E246A-91D2-6933-7077-B2319662F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AC0A3-5D90-C3F6-FEBA-76A707D1D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D1CB78-0D45-4C08-917B-E671433A80A7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BC0FE-5076-A216-F00B-0CCA41E50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2E166-3ACC-87B7-D313-862685BD4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48B4BD-A7C4-42FC-941B-5D1F877C6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0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5E9A92-1D8D-62B6-97AA-82C28C7F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81405-D934-4B53-2661-540D772F46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6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63C355-11B0-21DE-D43D-DB773E5A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E3188E"/>
                </a:solidFill>
              </a:rPr>
              <a:t>What do we already do to promote RSHE in Early Years?</a:t>
            </a:r>
            <a:endParaRPr lang="en-GB" dirty="0">
              <a:solidFill>
                <a:srgbClr val="E318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A96E6-63C8-B1D0-C895-A596B2BCEB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BFF7DC-9F17-4C3A-8C9A-D9A7F9E9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E3188E"/>
                </a:solidFill>
              </a:rPr>
              <a:t>What can we continue doing?</a:t>
            </a:r>
            <a:endParaRPr lang="en-GB" dirty="0">
              <a:solidFill>
                <a:srgbClr val="E318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5EC5F-8074-7A19-98F7-AA5D329FBF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5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F402D8-872A-FAAD-743D-CE35047F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E3188E"/>
                </a:solidFill>
              </a:rPr>
              <a:t>What can we do in infant schools to teach about consent?</a:t>
            </a:r>
            <a:endParaRPr lang="en-GB" dirty="0">
              <a:solidFill>
                <a:srgbClr val="E318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5EDD8-9A85-DA00-5F35-98E250AF7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6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42EDD4-AADD-27D2-23BF-61810E80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7478C-7672-7FC4-C441-10661A89A4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0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A6DAE1-CD8A-4447-7ADE-43947603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96C17-9F84-62F8-D235-F5EE99D128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B5C5F9-E2AC-787A-CCBE-9B5731E03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C4BD0-947E-0AC7-FCAC-4102295776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2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150D1B-98D2-51FA-A100-0A2EFF7D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5C078-2F81-6F17-C1E0-A250DD01AD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5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EF4EAE-DF8B-E9E2-158A-413F0490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76DC8-9AAF-BA4C-D7B1-29BEA4EA5C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5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0AB660-D6C4-1F81-2012-67F72D5F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DE9C5-25A6-154D-0C9E-C7DB144D77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7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4A6B6C-B0A4-9AE2-5091-5D874B65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E3188E"/>
                </a:solidFill>
              </a:rPr>
              <a:t>Personal, social &amp; emotional development</a:t>
            </a:r>
            <a:endParaRPr lang="en-GB" dirty="0">
              <a:solidFill>
                <a:srgbClr val="E318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625D1-028B-37AD-9115-033C89C74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8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EA724F-DBBB-0DC7-78AC-73C74A1D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17DD5-B048-E779-CDB1-446C1777CE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05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992309-B809-D776-4FAB-4447D405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E3188E"/>
                </a:solidFill>
              </a:rPr>
              <a:t>Challenging language</a:t>
            </a:r>
            <a:endParaRPr lang="en-GB" dirty="0">
              <a:solidFill>
                <a:srgbClr val="E318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FE72C-03F1-374A-8418-C163E392AD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32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4802DC-98C8-22B2-7A44-4C5A99BE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F5D88-0F87-4B17-5CBF-1C3B76DC3A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04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055974-EF44-058F-00AD-CDD9FEC2A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98C64-64E3-58F2-BE66-4641EE5E3D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00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CBF372-8721-1E94-ED50-972C2E20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F24BD-8D67-1352-D55A-EB8A9C46F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1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344615-15F7-5D88-7595-49A5F78D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26F24-CAB5-C594-87F8-72AEA6D4E6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89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0D3855-A095-F4D9-95BE-BB3227FE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9E43F-0BE7-F641-B8CA-EA4FA356C3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22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F5017B-93DB-7BCC-3ACA-B7608FC3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26DE2-5FEC-ED01-2899-080970C341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21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E1B7FE-5BE6-96BB-6B69-3678235F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2827C-ACAD-468A-CE07-0FDA83D5D3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98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0D317B-6A42-3BD1-90A8-287069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474D9-747A-FEAB-9A22-E5D556CF0C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2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B49C4D-71F2-0B6F-C35B-0925C426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E669B-ED48-587F-3D7A-5B912E09B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34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2B4800-7D95-DBE3-D8E8-9EF2669C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BD41B-EC05-83D1-5515-368E2A411E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1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87625E-8F54-1E58-73B0-48768DD4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CC39D-39BF-93BE-ABBF-2A31AA5490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9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EDB9BC-28AC-52ED-C064-6D5DDEFD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A46DE-8770-681A-848F-29597B9438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1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170400-894F-AE4F-9332-E0B49331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87BC0-3469-0165-7516-B751A851D5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15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D8C394-7C5B-DDD8-3B8B-8BC8FDBF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7D6AE-4EDA-CA5F-D8E1-8250F878D5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31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A1A860-2574-AF33-CAAD-E2746EBD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A4482-97DF-4B1B-E5EF-FC66767CE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28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7923BC-708B-A1AA-9D1C-0C1C55A9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6EE4A-DF0F-3854-CB4A-AB68AC069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70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29EF27-AF78-0C40-054A-6BD87CC7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C5EFF-1925-30B8-0A0B-B0B83EAC6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7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B3BA94-74B9-D2C3-9273-B5F32EA0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36E16-8B2D-8F07-F3E4-449B8E691A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45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8B90FD-84C3-DBBC-FC69-45C952CD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FEB14-574C-3351-9332-17788FEBF7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83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C13EDE-3AF2-E9C6-D269-B17E5A9D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3B221-998E-144A-54B3-97DDE0B24D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42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B7ED7D-2546-6EB7-77D4-328DC1C5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02C94-774D-BD72-1E96-B49CEADBE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63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F67E7E-DAD2-F63A-F032-AC104553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EAAC6-6904-4202-8807-C544EDB1AA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68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B53AC8-7F23-584B-A601-EBC048D6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D4AF7-8B47-5FB5-6759-F04B9105E5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58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9FF743-1DC4-86B1-C8DB-47DB9EA1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055DA-39B9-6D58-5B23-2FB397AAFF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04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75B10F-F2AC-7B96-B93A-8A175977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9D575-5E1C-2768-AD91-DB4DD32191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44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61BE5E-95DE-CC66-4698-39EA8BB4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CBB72-301B-252E-8D1F-FB1D7C76DA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04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536B4D-CEC9-93B3-5661-AEF078D1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70297-F902-8EB2-8736-58F491259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8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F5F4CB-3AD1-90F8-0AE4-E194363C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88609-6918-A466-878D-4DD7712615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60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44D86C-5234-9D3A-78DF-F9791176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DFE25-265F-B47E-0AE4-FA9F537CC0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52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C2E622-4647-D8F8-E657-B932A86B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A56CC-6F1D-8020-FD63-698ABE4DD7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8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55CF49-2261-E15D-4879-C568A68B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052AD-B177-5D5A-057F-DF821521F6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97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4CE283-A24B-D3BC-3EF6-3965CD4E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E3188E"/>
                </a:solidFill>
              </a:rPr>
              <a:t>Voice of the child…</a:t>
            </a:r>
            <a:endParaRPr lang="en-GB" dirty="0">
              <a:solidFill>
                <a:srgbClr val="E3188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2B625-4E6E-583A-53BB-0714CAD9D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2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Voice of the child…</vt:lpstr>
      <vt:lpstr>What do we already do to promote RSHE in Early Years?</vt:lpstr>
      <vt:lpstr>What can we continue doing?</vt:lpstr>
      <vt:lpstr>What can we do in infant schools to teach about consent?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Personal, social &amp; emotional development</vt:lpstr>
      <vt:lpstr>Challenging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Round</dc:creator>
  <cp:lastModifiedBy>Hannah Round</cp:lastModifiedBy>
  <cp:revision>1</cp:revision>
  <dcterms:created xsi:type="dcterms:W3CDTF">2024-11-04T09:18:11Z</dcterms:created>
  <dcterms:modified xsi:type="dcterms:W3CDTF">2024-11-04T09:18:11Z</dcterms:modified>
</cp:coreProperties>
</file>