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0C06-ECC6-D0B7-1462-5459E125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A8BD5-B521-06C1-9003-1549FB6F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EF88-AE64-477D-9F8F-0D9F9441A6A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E19F0-9203-609F-2660-8CABBD01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92CE8-A6B5-6BFB-5F65-1A8E3C8E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AFB8-518A-46BD-9989-41E3AB28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4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CD5E9-D28B-8438-EA3B-47471105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BD50-1DAB-2C3D-2478-75E694FF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4D89D-9CBB-1019-6796-F7629EC23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1EF88-AE64-477D-9F8F-0D9F9441A6A1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8C1DE-F382-5808-7923-B9E975B3B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28A0-8619-783F-D03D-424C8A3E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AAFB8-518A-46BD-9989-41E3AB284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EC410D-3819-3C9C-3A45-506D174D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74851-4EFD-DB1D-7249-5B30347F2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7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E64F38-FF78-568F-2D29-6A0BAD2D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E1FB1-D506-33BB-DD64-D5DD53DD9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86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F682D1-B608-AC6B-5726-70B688D7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AA603-4430-1142-8722-B53178AEB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9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83579F-82DA-FDBC-3143-F8B99581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B6F79-6F1F-B7A2-41F2-C9AD7AD5B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79C84-DA8E-2E73-08FB-1F06CC29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02AFF-4810-5CAB-AC4D-F9EE99713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04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F6DB43-CC5B-F97C-4198-559C5B91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42B4F-1BC1-691B-F2C7-CAF5B2D4DB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5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0C5829-80FD-6ECD-BC17-8D455B1B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7322F-18AF-5587-6DFD-D2968C006B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0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E1B3C-3126-8D2B-91D4-801F416E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A64EB-64DC-F084-9ED1-C5A3DDD7A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10347C-EEFC-36B0-E960-A97A7513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D7AEA-7178-1446-C556-360C34393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4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078D6-10FF-8CC5-7AD4-C394603F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86F8B-A0D4-5E52-8A74-2B731EC9C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3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3A420-3D21-1A4B-9247-FDFE1D07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9497D-49FB-5681-49AB-97094B715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30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73A7B-6627-E44A-174D-C6C8ECCC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4982B-8134-4D4C-B3ED-98FA7F289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0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1B8C0-64D3-F5D2-A119-B6B2F613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DF7AE-63A4-8092-EA42-0A4F25151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4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8FCE84-B816-0A59-E6A4-F59920E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395E8-347C-ED37-512D-2337621E31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EA7D93-1F3F-1FDD-C58D-C38188FD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AB05D-9B24-0ACD-0CCB-EBBD757E1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8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7E3309-E926-144D-A265-5E6C6DBC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06FAD-C345-C04B-719C-F2999D3F1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6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24336C-A3A6-FE05-414B-948183E0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6CF2E-0159-7BD3-F862-8138B4995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9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020B8-EDEF-F0DF-6E94-50A7A881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114A3-6370-DD9F-24A8-FB0301AF7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2E8827-020A-098B-C42D-983AFB3D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DC4E1-2151-DEEA-3252-8DC433D5A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0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90ACD-57D5-26BF-FBC7-AC270D3A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44DCC-5FCB-C925-D732-4EC0B25F2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D043EC-60FD-468F-4830-6EFAB4F9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6F7CD-4FFC-03C6-6DF4-1A544AB09C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87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84E38-E509-DBFD-034F-A580990A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01C0F-0D99-0E77-D821-57F57166E4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5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49A1C0-294F-95B3-B48B-990071E4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721B3-6353-72BD-1764-7B5A30450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3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25EEE-5CDB-D9AD-116D-927DB44E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59AA7-B80C-1293-4D9C-38E3B9849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08DCCE-9D1B-0FAB-8800-89556656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3891D-EE85-3D4F-B7C9-0E33A7AFB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7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301E7-2A54-EBC4-186E-C1B41F3E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EB78F-AACD-7AB7-7712-0CDA835C44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4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D9E6D6-ECBE-673C-005C-53AC607B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C3936-F9FA-BFE6-F54F-6FF1FE34E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1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A7A68-E30B-B39B-B80A-A9BE4075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31FB41-4938-2F57-A7EE-FCA05FF77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12028A-ECE7-729F-89AD-C62D444A3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65DFD-490A-E5BC-31AA-3FAFE17A3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1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9E46E-11FE-E3DB-5A08-098CA66E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BD06A-EDCB-788D-88CB-E1099ED6C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1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9B646-A838-7BFD-5AFD-F00BC3BA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E82EF-0032-5B1D-9929-02F3DF342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13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DB27F-73ED-474D-EF48-335626CB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66F83-29CE-CBFD-3EEF-7AC496ADC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0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A365F7-0576-C30C-9A7D-D8EEDBDF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3FCA6-7142-2299-23D0-A71D852AE9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5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76CDA-CCE7-EA67-935B-6DC9ECBA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4CFD0-A699-D450-FE66-D672E052B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1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7C3DDF-99DC-C47D-AA6C-C38D63BB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A736B-E2F3-247C-DA3C-0A56C0410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0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11E243-C7CD-BD11-316B-F7E2522B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8AFF6-879C-E84D-4AC1-05A8B36503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48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FCD6D-3CA1-851D-A060-2C5E72B3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44728-A4F6-5B53-BDAC-B7D231ECC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8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E85FB6-C495-C974-CDDC-8EDF70F8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8ACE3-25A2-D8BD-3FE6-4F190D044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5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6F4E30-6E5C-27E3-A1C4-E4077881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BCBEB-68C0-2784-DAD3-D15B63C38D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67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12244-1FBB-29BE-65FE-6BD690AF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5AA1C-C4AB-08DB-B16E-1DE14EC8D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3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D412C7-2B69-1E89-9814-D9D6E6C0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00D6D-77C4-B033-40C9-132EA4E50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F384C-FA07-0599-D3AF-A6CB9E00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7D7C6-6527-1905-F9D6-7F47D1859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56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AF0F28-E677-EB52-C30C-BAAA50D0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4A331-CECF-CBAD-41C5-EFFBBA900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BB17F-B90E-0EF2-BC2A-BD17C8C9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CD3E2-DE69-3437-014C-7F2F4A05A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5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943D6C-3C8B-9F55-7619-06C0370A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29EDF-5BAB-119E-13B0-3ECB5442B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17D05F-F8A6-F1E3-B7A1-63D244A3C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5EE48-A421-B456-4E98-B845852CA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2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Round</dc:creator>
  <cp:lastModifiedBy>Hannah Round</cp:lastModifiedBy>
  <cp:revision>1</cp:revision>
  <dcterms:created xsi:type="dcterms:W3CDTF">2024-11-04T09:21:14Z</dcterms:created>
  <dcterms:modified xsi:type="dcterms:W3CDTF">2024-11-04T09:21:14Z</dcterms:modified>
</cp:coreProperties>
</file>